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7"/>
  </p:notesMasterIdLst>
  <p:handoutMasterIdLst>
    <p:handoutMasterId r:id="rId38"/>
  </p:handoutMasterIdLst>
  <p:sldIdLst>
    <p:sldId id="297" r:id="rId2"/>
    <p:sldId id="328" r:id="rId3"/>
    <p:sldId id="298" r:id="rId4"/>
    <p:sldId id="316" r:id="rId5"/>
    <p:sldId id="317" r:id="rId6"/>
    <p:sldId id="299" r:id="rId7"/>
    <p:sldId id="301" r:id="rId8"/>
    <p:sldId id="323" r:id="rId9"/>
    <p:sldId id="302" r:id="rId10"/>
    <p:sldId id="303" r:id="rId11"/>
    <p:sldId id="304" r:id="rId12"/>
    <p:sldId id="305" r:id="rId13"/>
    <p:sldId id="306" r:id="rId14"/>
    <p:sldId id="307" r:id="rId15"/>
    <p:sldId id="308" r:id="rId16"/>
    <p:sldId id="309" r:id="rId17"/>
    <p:sldId id="310" r:id="rId18"/>
    <p:sldId id="313" r:id="rId19"/>
    <p:sldId id="324" r:id="rId20"/>
    <p:sldId id="314" r:id="rId21"/>
    <p:sldId id="315" r:id="rId22"/>
    <p:sldId id="325" r:id="rId23"/>
    <p:sldId id="326" r:id="rId24"/>
    <p:sldId id="327" r:id="rId25"/>
    <p:sldId id="290" r:id="rId26"/>
    <p:sldId id="319" r:id="rId27"/>
    <p:sldId id="318" r:id="rId28"/>
    <p:sldId id="331" r:id="rId29"/>
    <p:sldId id="320" r:id="rId30"/>
    <p:sldId id="321" r:id="rId31"/>
    <p:sldId id="322" r:id="rId32"/>
    <p:sldId id="330" r:id="rId33"/>
    <p:sldId id="329" r:id="rId34"/>
    <p:sldId id="311" r:id="rId35"/>
    <p:sldId id="312" r:id="rId36"/>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C7FBF5"/>
    <a:srgbClr val="00FFFF"/>
    <a:srgbClr val="000066"/>
    <a:srgbClr val="6666FF"/>
    <a:srgbClr val="003366"/>
    <a:srgbClr val="FFFFCC"/>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ittlere Formatvorlage 2 - Akz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6D9F66E-5EB9-4882-86FB-DCBF35E3C3E4}" styleName="Mittlere Formatvorlage 4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5" autoAdjust="0"/>
    <p:restoredTop sz="90847" autoAdjust="0"/>
  </p:normalViewPr>
  <p:slideViewPr>
    <p:cSldViewPr>
      <p:cViewPr varScale="1">
        <p:scale>
          <a:sx n="108" d="100"/>
          <a:sy n="108" d="100"/>
        </p:scale>
        <p:origin x="-1710" y="-78"/>
      </p:cViewPr>
      <p:guideLst>
        <p:guide orient="horz" pos="2160"/>
        <p:guide pos="2880"/>
      </p:guideLst>
    </p:cSldViewPr>
  </p:slideViewPr>
  <p:outlineViewPr>
    <p:cViewPr>
      <p:scale>
        <a:sx n="33" d="100"/>
        <a:sy n="33" d="100"/>
      </p:scale>
      <p:origin x="0" y="141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pPr>
              <a:defRPr/>
            </a:pPr>
            <a:endParaRPr lang="de-DE"/>
          </a:p>
        </p:txBody>
      </p:sp>
      <p:sp>
        <p:nvSpPr>
          <p:cNvPr id="6144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pPr>
              <a:defRPr/>
            </a:pPr>
            <a:fld id="{6BA36B34-4426-40CD-BC43-E44844B2E0AF}" type="datetimeFigureOut">
              <a:rPr lang="de-DE"/>
              <a:pPr>
                <a:defRPr/>
              </a:pPr>
              <a:t>18.11.2014</a:t>
            </a:fld>
            <a:endParaRPr lang="de-DE"/>
          </a:p>
        </p:txBody>
      </p:sp>
      <p:sp>
        <p:nvSpPr>
          <p:cNvPr id="6144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pPr>
              <a:defRPr/>
            </a:pPr>
            <a:endParaRPr lang="de-DE"/>
          </a:p>
        </p:txBody>
      </p:sp>
      <p:sp>
        <p:nvSpPr>
          <p:cNvPr id="6144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pPr>
              <a:defRPr/>
            </a:pPr>
            <a:fld id="{3F2B1C59-95C4-4277-91DD-323059F46E6B}" type="slidenum">
              <a:rPr lang="de-DE"/>
              <a:pPr>
                <a:defRPr/>
              </a:pPr>
              <a:t>‹Nr.›</a:t>
            </a:fld>
            <a:endParaRPr lang="de-DE"/>
          </a:p>
        </p:txBody>
      </p:sp>
    </p:spTree>
    <p:extLst>
      <p:ext uri="{BB962C8B-B14F-4D97-AF65-F5344CB8AC3E}">
        <p14:creationId xmlns:p14="http://schemas.microsoft.com/office/powerpoint/2010/main" val="6010519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de-DE"/>
          </a:p>
        </p:txBody>
      </p:sp>
      <p:sp>
        <p:nvSpPr>
          <p:cNvPr id="16387"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de-DE"/>
          </a:p>
        </p:txBody>
      </p:sp>
      <p:sp>
        <p:nvSpPr>
          <p:cNvPr id="37892"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noProof="0" smtClean="0"/>
              <a:t>Klicken Sie, um die Formate des Vorlagentextes zu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de-DE"/>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64576DC1-6F05-4857-BD82-17DDA9F11368}" type="slidenum">
              <a:rPr lang="de-DE"/>
              <a:pPr>
                <a:defRPr/>
              </a:pPr>
              <a:t>‹Nr.›</a:t>
            </a:fld>
            <a:endParaRPr lang="de-DE"/>
          </a:p>
        </p:txBody>
      </p:sp>
    </p:spTree>
    <p:extLst>
      <p:ext uri="{BB962C8B-B14F-4D97-AF65-F5344CB8AC3E}">
        <p14:creationId xmlns:p14="http://schemas.microsoft.com/office/powerpoint/2010/main" val="25187886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de-DE" altLang="de-DE" smtClean="0"/>
              <a:t>Die </a:t>
            </a:r>
            <a:r>
              <a:rPr lang="de-DE" altLang="de-DE" sz="600" smtClean="0"/>
              <a:t>F-Note 2.Hbj oder die </a:t>
            </a:r>
            <a:r>
              <a:rPr lang="de-DE" altLang="de-DE" smtClean="0"/>
              <a:t>Endnote ist die Zeugnisnote. Sie ist immer ohne Nachkommastelle.</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a:ln/>
        </p:spPr>
      </p:sp>
      <p:sp>
        <p:nvSpPr>
          <p:cNvPr id="3993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
        <p:nvSpPr>
          <p:cNvPr id="3994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E9540B31-B1F2-4823-9B28-FCB3E1D30362}" type="slidenum">
              <a:rPr lang="de-DE" altLang="de-DE" smtClean="0"/>
              <a:pPr eaLnBrk="1" hangingPunct="1">
                <a:spcBef>
                  <a:spcPct val="0"/>
                </a:spcBef>
              </a:pPr>
              <a:t>22</a:t>
            </a:fld>
            <a:endParaRPr lang="de-DE" alt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Folienbildplatzhalter 1"/>
          <p:cNvSpPr>
            <a:spLocks noGrp="1" noRot="1" noChangeAspect="1" noTextEdit="1"/>
          </p:cNvSpPr>
          <p:nvPr>
            <p:ph type="sldImg"/>
          </p:nvPr>
        </p:nvSpPr>
        <p:spPr>
          <a:ln/>
        </p:spPr>
      </p:sp>
      <p:sp>
        <p:nvSpPr>
          <p:cNvPr id="40963"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
        <p:nvSpPr>
          <p:cNvPr id="40964"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1CEF3840-E60E-4939-95F8-44CD53B56C8E}" type="slidenum">
              <a:rPr lang="de-DE" altLang="de-DE" smtClean="0"/>
              <a:pPr eaLnBrk="1" hangingPunct="1">
                <a:spcBef>
                  <a:spcPct val="0"/>
                </a:spcBef>
              </a:pPr>
              <a:t>23</a:t>
            </a:fld>
            <a:endParaRPr lang="de-DE" alt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Folienbildplatzhalter 1"/>
          <p:cNvSpPr>
            <a:spLocks noGrp="1" noRot="1" noChangeAspect="1" noTextEdit="1"/>
          </p:cNvSpPr>
          <p:nvPr>
            <p:ph type="sldImg"/>
          </p:nvPr>
        </p:nvSpPr>
        <p:spPr>
          <a:ln/>
        </p:spPr>
      </p:sp>
      <p:sp>
        <p:nvSpPr>
          <p:cNvPr id="41987"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
        <p:nvSpPr>
          <p:cNvPr id="41988"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7F119E73-1230-46C4-B1F0-7B8EC8EFF5FE}" type="slidenum">
              <a:rPr lang="de-DE" altLang="de-DE" smtClean="0"/>
              <a:pPr eaLnBrk="1" hangingPunct="1">
                <a:spcBef>
                  <a:spcPct val="0"/>
                </a:spcBef>
              </a:pPr>
              <a:t>24</a:t>
            </a:fld>
            <a:endParaRPr lang="de-DE" alt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Folienbildplatzhalter 1"/>
          <p:cNvSpPr>
            <a:spLocks noGrp="1" noRot="1" noChangeAspect="1" noTextEdit="1"/>
          </p:cNvSpPr>
          <p:nvPr>
            <p:ph type="sldImg"/>
          </p:nvPr>
        </p:nvSpPr>
        <p:spPr>
          <a:ln/>
        </p:spPr>
      </p:sp>
      <p:sp>
        <p:nvSpPr>
          <p:cNvPr id="4301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de-DE" altLang="de-DE" smtClean="0"/>
          </a:p>
        </p:txBody>
      </p:sp>
      <p:sp>
        <p:nvSpPr>
          <p:cNvPr id="4301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B78CD75E-3931-4539-B47B-C55D45AF7AEE}" type="slidenum">
              <a:rPr lang="de-DE" altLang="de-DE" smtClean="0"/>
              <a:pPr eaLnBrk="1" hangingPunct="1">
                <a:spcBef>
                  <a:spcPct val="0"/>
                </a:spcBef>
              </a:pPr>
              <a:t>25</a:t>
            </a:fld>
            <a:endParaRPr lang="de-DE" alt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Folienbildplatzhalter 1"/>
          <p:cNvSpPr>
            <a:spLocks noGrp="1" noRot="1" noChangeAspect="1" noTextEdit="1"/>
          </p:cNvSpPr>
          <p:nvPr>
            <p:ph type="sldImg"/>
          </p:nvPr>
        </p:nvSpPr>
        <p:spPr>
          <a:ln/>
        </p:spPr>
      </p:sp>
      <p:sp>
        <p:nvSpPr>
          <p:cNvPr id="44035"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mtClean="0"/>
          </a:p>
        </p:txBody>
      </p:sp>
      <p:sp>
        <p:nvSpPr>
          <p:cNvPr id="44036"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New Roman" pitchFamily="18" charset="0"/>
              </a:defRPr>
            </a:lvl1pPr>
            <a:lvl2pPr marL="742950" indent="-285750" eaLnBrk="0" hangingPunct="0">
              <a:spcBef>
                <a:spcPct val="30000"/>
              </a:spcBef>
              <a:defRPr sz="1200">
                <a:solidFill>
                  <a:schemeClr val="tx1"/>
                </a:solidFill>
                <a:latin typeface="Times New Roman" pitchFamily="18" charset="0"/>
              </a:defRPr>
            </a:lvl2pPr>
            <a:lvl3pPr marL="1143000" indent="-228600" eaLnBrk="0" hangingPunct="0">
              <a:spcBef>
                <a:spcPct val="30000"/>
              </a:spcBef>
              <a:defRPr sz="1200">
                <a:solidFill>
                  <a:schemeClr val="tx1"/>
                </a:solidFill>
                <a:latin typeface="Times New Roman" pitchFamily="18" charset="0"/>
              </a:defRPr>
            </a:lvl3pPr>
            <a:lvl4pPr marL="1600200" indent="-228600" eaLnBrk="0" hangingPunct="0">
              <a:spcBef>
                <a:spcPct val="30000"/>
              </a:spcBef>
              <a:defRPr sz="1200">
                <a:solidFill>
                  <a:schemeClr val="tx1"/>
                </a:solidFill>
                <a:latin typeface="Times New Roman" pitchFamily="18" charset="0"/>
              </a:defRPr>
            </a:lvl4pPr>
            <a:lvl5pPr marL="2057400" indent="-228600"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eaLnBrk="1" hangingPunct="1">
              <a:spcBef>
                <a:spcPct val="0"/>
              </a:spcBef>
            </a:pPr>
            <a:fld id="{F90D2302-E1EF-4363-BD4C-F7B29FEFF657}" type="slidenum">
              <a:rPr lang="de-DE" altLang="de-DE" smtClean="0"/>
              <a:pPr eaLnBrk="1" hangingPunct="1">
                <a:spcBef>
                  <a:spcPct val="0"/>
                </a:spcBef>
              </a:pPr>
              <a:t>32</a:t>
            </a:fld>
            <a:endParaRPr lang="de-DE" alt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EF0354EB-2E22-406F-8ED7-421EB160B1CF}" type="datetimeFigureOut">
              <a:rPr lang="de-DE"/>
              <a:pPr>
                <a:defRPr/>
              </a:pPr>
              <a:t>18.11.2014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68D2E77A-E9E8-4FB5-9D56-AA1BE2773D46}" type="slidenum">
              <a:rPr lang="de-DE"/>
              <a:pPr>
                <a:defRPr/>
              </a:pPr>
              <a:t>‹Nr.›</a:t>
            </a:fld>
            <a:endParaRPr lang="de-DE"/>
          </a:p>
        </p:txBody>
      </p:sp>
    </p:spTree>
    <p:extLst>
      <p:ext uri="{BB962C8B-B14F-4D97-AF65-F5344CB8AC3E}">
        <p14:creationId xmlns:p14="http://schemas.microsoft.com/office/powerpoint/2010/main" val="494689541"/>
      </p:ext>
    </p:extLst>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7D0C636E-FAA4-4932-9D59-F6895023293C}" type="datetimeFigureOut">
              <a:rPr lang="de-DE"/>
              <a:pPr>
                <a:defRPr/>
              </a:pPr>
              <a:t>18.11.2014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0765F62A-DE36-4F37-853C-F1E7DA6F9A18}" type="slidenum">
              <a:rPr lang="de-DE"/>
              <a:pPr>
                <a:defRPr/>
              </a:pPr>
              <a:t>‹Nr.›</a:t>
            </a:fld>
            <a:endParaRPr lang="de-DE"/>
          </a:p>
        </p:txBody>
      </p:sp>
    </p:spTree>
    <p:extLst>
      <p:ext uri="{BB962C8B-B14F-4D97-AF65-F5344CB8AC3E}">
        <p14:creationId xmlns:p14="http://schemas.microsoft.com/office/powerpoint/2010/main" val="3655205623"/>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63D2B636-DF06-489B-A1E3-82B8D1FDF9F6}" type="datetimeFigureOut">
              <a:rPr lang="de-DE"/>
              <a:pPr>
                <a:defRPr/>
              </a:pPr>
              <a:t>18.11.2014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534E1939-3123-4F16-A556-E9EE5D4D1C62}" type="slidenum">
              <a:rPr lang="de-DE"/>
              <a:pPr>
                <a:defRPr/>
              </a:pPr>
              <a:t>‹Nr.›</a:t>
            </a:fld>
            <a:endParaRPr lang="de-DE"/>
          </a:p>
        </p:txBody>
      </p:sp>
    </p:spTree>
    <p:extLst>
      <p:ext uri="{BB962C8B-B14F-4D97-AF65-F5344CB8AC3E}">
        <p14:creationId xmlns:p14="http://schemas.microsoft.com/office/powerpoint/2010/main" val="1790302220"/>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el und Tabelle">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p>
            <a:r>
              <a:rPr lang="de-DE" smtClean="0"/>
              <a:t>Titelmasterformat durch Klicken bearbeiten</a:t>
            </a:r>
            <a:endParaRPr lang="de-DE"/>
          </a:p>
        </p:txBody>
      </p:sp>
      <p:sp>
        <p:nvSpPr>
          <p:cNvPr id="3" name="Tabellenplatzhalter 2"/>
          <p:cNvSpPr>
            <a:spLocks noGrp="1"/>
          </p:cNvSpPr>
          <p:nvPr>
            <p:ph type="tbl" idx="1"/>
          </p:nvPr>
        </p:nvSpPr>
        <p:spPr>
          <a:xfrm>
            <a:off x="457200" y="1600200"/>
            <a:ext cx="8229600" cy="4525963"/>
          </a:xfrm>
        </p:spPr>
        <p:txBody>
          <a:bodyPr/>
          <a:lstStyle/>
          <a:p>
            <a:pPr lvl="0"/>
            <a:endParaRPr lang="de-DE" noProof="0" smtClean="0"/>
          </a:p>
        </p:txBody>
      </p:sp>
      <p:sp>
        <p:nvSpPr>
          <p:cNvPr id="4" name="Rectangle 4"/>
          <p:cNvSpPr>
            <a:spLocks noGrp="1" noChangeArrowheads="1"/>
          </p:cNvSpPr>
          <p:nvPr>
            <p:ph type="dt" sz="half" idx="10"/>
          </p:nvPr>
        </p:nvSpPr>
        <p:spPr>
          <a:ln/>
        </p:spPr>
        <p:txBody>
          <a:bodyPr/>
          <a:lstStyle>
            <a:lvl1pPr>
              <a:defRPr/>
            </a:lvl1pPr>
          </a:lstStyle>
          <a:p>
            <a:pPr>
              <a:defRPr/>
            </a:pPr>
            <a:fld id="{D11F30CE-80A2-4959-8527-05A639D4A0CB}" type="datetimeFigureOut">
              <a:rPr lang="de-DE"/>
              <a:pPr>
                <a:defRPr/>
              </a:pPr>
              <a:t>18.11.2014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C919DB1F-0C84-4D03-8F51-9A408F0EDAD6}" type="slidenum">
              <a:rPr lang="de-DE"/>
              <a:pPr>
                <a:defRPr/>
              </a:pPr>
              <a:t>‹Nr.›</a:t>
            </a:fld>
            <a:endParaRPr lang="de-DE"/>
          </a:p>
        </p:txBody>
      </p:sp>
    </p:spTree>
    <p:extLst>
      <p:ext uri="{BB962C8B-B14F-4D97-AF65-F5344CB8AC3E}">
        <p14:creationId xmlns:p14="http://schemas.microsoft.com/office/powerpoint/2010/main" val="2254568758"/>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fld id="{8EE3E805-233B-4422-90CE-910841DE1256}" type="datetimeFigureOut">
              <a:rPr lang="de-DE"/>
              <a:pPr>
                <a:defRPr/>
              </a:pPr>
              <a:t>18.11.2014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6F98BD10-FBC2-43D5-9FBF-A097402DF53A}" type="slidenum">
              <a:rPr lang="de-DE"/>
              <a:pPr>
                <a:defRPr/>
              </a:pPr>
              <a:t>‹Nr.›</a:t>
            </a:fld>
            <a:endParaRPr lang="de-DE"/>
          </a:p>
        </p:txBody>
      </p:sp>
    </p:spTree>
    <p:extLst>
      <p:ext uri="{BB962C8B-B14F-4D97-AF65-F5344CB8AC3E}">
        <p14:creationId xmlns:p14="http://schemas.microsoft.com/office/powerpoint/2010/main" val="3119075245"/>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fld id="{8942C9F7-ECF1-4603-A733-50930C93B8DF}" type="datetimeFigureOut">
              <a:rPr lang="de-DE"/>
              <a:pPr>
                <a:defRPr/>
              </a:pPr>
              <a:t>18.11.2014</a:t>
            </a:fld>
            <a:endParaRPr lang="de-DE"/>
          </a:p>
        </p:txBody>
      </p:sp>
      <p:sp>
        <p:nvSpPr>
          <p:cNvPr id="5" name="Rectangle 5"/>
          <p:cNvSpPr>
            <a:spLocks noGrp="1" noChangeArrowheads="1"/>
          </p:cNvSpPr>
          <p:nvPr>
            <p:ph type="ftr" sz="quarter" idx="11"/>
          </p:nvPr>
        </p:nvSpPr>
        <p:spPr>
          <a:ln/>
        </p:spPr>
        <p:txBody>
          <a:bodyPr/>
          <a:lstStyle>
            <a:lvl1pPr>
              <a:defRPr/>
            </a:lvl1pPr>
          </a:lstStyle>
          <a:p>
            <a:pPr>
              <a:defRPr/>
            </a:pPr>
            <a:endParaRPr lang="de-DE"/>
          </a:p>
        </p:txBody>
      </p:sp>
      <p:sp>
        <p:nvSpPr>
          <p:cNvPr id="6" name="Rectangle 6"/>
          <p:cNvSpPr>
            <a:spLocks noGrp="1" noChangeArrowheads="1"/>
          </p:cNvSpPr>
          <p:nvPr>
            <p:ph type="sldNum" sz="quarter" idx="12"/>
          </p:nvPr>
        </p:nvSpPr>
        <p:spPr>
          <a:ln/>
        </p:spPr>
        <p:txBody>
          <a:bodyPr/>
          <a:lstStyle>
            <a:lvl1pPr>
              <a:defRPr/>
            </a:lvl1pPr>
          </a:lstStyle>
          <a:p>
            <a:pPr>
              <a:defRPr/>
            </a:pPr>
            <a:fld id="{126F381F-C84F-4315-B5CF-3774B7BA0024}" type="slidenum">
              <a:rPr lang="de-DE"/>
              <a:pPr>
                <a:defRPr/>
              </a:pPr>
              <a:t>‹Nr.›</a:t>
            </a:fld>
            <a:endParaRPr lang="de-DE"/>
          </a:p>
        </p:txBody>
      </p:sp>
    </p:spTree>
    <p:extLst>
      <p:ext uri="{BB962C8B-B14F-4D97-AF65-F5344CB8AC3E}">
        <p14:creationId xmlns:p14="http://schemas.microsoft.com/office/powerpoint/2010/main" val="2183753111"/>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Rectangle 4"/>
          <p:cNvSpPr>
            <a:spLocks noGrp="1" noChangeArrowheads="1"/>
          </p:cNvSpPr>
          <p:nvPr>
            <p:ph type="dt" sz="half" idx="10"/>
          </p:nvPr>
        </p:nvSpPr>
        <p:spPr>
          <a:ln/>
        </p:spPr>
        <p:txBody>
          <a:bodyPr/>
          <a:lstStyle>
            <a:lvl1pPr>
              <a:defRPr/>
            </a:lvl1pPr>
          </a:lstStyle>
          <a:p>
            <a:pPr>
              <a:defRPr/>
            </a:pPr>
            <a:fld id="{E5D7E824-1C34-41A5-AA11-9FA5084A036B}" type="datetimeFigureOut">
              <a:rPr lang="de-DE"/>
              <a:pPr>
                <a:defRPr/>
              </a:pPr>
              <a:t>18.11.2014</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3B6A7238-6830-430F-A0A2-5585F7020824}" type="slidenum">
              <a:rPr lang="de-DE"/>
              <a:pPr>
                <a:defRPr/>
              </a:pPr>
              <a:t>‹Nr.›</a:t>
            </a:fld>
            <a:endParaRPr lang="de-DE"/>
          </a:p>
        </p:txBody>
      </p:sp>
    </p:spTree>
    <p:extLst>
      <p:ext uri="{BB962C8B-B14F-4D97-AF65-F5344CB8AC3E}">
        <p14:creationId xmlns:p14="http://schemas.microsoft.com/office/powerpoint/2010/main" val="700192002"/>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fld id="{E491FEBE-17F5-4EDC-AFC5-8C723C56E323}" type="datetimeFigureOut">
              <a:rPr lang="de-DE"/>
              <a:pPr>
                <a:defRPr/>
              </a:pPr>
              <a:t>18.11.2014</a:t>
            </a:fld>
            <a:endParaRPr lang="de-DE"/>
          </a:p>
        </p:txBody>
      </p:sp>
      <p:sp>
        <p:nvSpPr>
          <p:cNvPr id="8" name="Rectangle 5"/>
          <p:cNvSpPr>
            <a:spLocks noGrp="1" noChangeArrowheads="1"/>
          </p:cNvSpPr>
          <p:nvPr>
            <p:ph type="ftr" sz="quarter" idx="11"/>
          </p:nvPr>
        </p:nvSpPr>
        <p:spPr>
          <a:ln/>
        </p:spPr>
        <p:txBody>
          <a:bodyPr/>
          <a:lstStyle>
            <a:lvl1pPr>
              <a:defRPr/>
            </a:lvl1pPr>
          </a:lstStyle>
          <a:p>
            <a:pPr>
              <a:defRPr/>
            </a:pPr>
            <a:endParaRPr lang="de-DE"/>
          </a:p>
        </p:txBody>
      </p:sp>
      <p:sp>
        <p:nvSpPr>
          <p:cNvPr id="9" name="Rectangle 6"/>
          <p:cNvSpPr>
            <a:spLocks noGrp="1" noChangeArrowheads="1"/>
          </p:cNvSpPr>
          <p:nvPr>
            <p:ph type="sldNum" sz="quarter" idx="12"/>
          </p:nvPr>
        </p:nvSpPr>
        <p:spPr>
          <a:ln/>
        </p:spPr>
        <p:txBody>
          <a:bodyPr/>
          <a:lstStyle>
            <a:lvl1pPr>
              <a:defRPr/>
            </a:lvl1pPr>
          </a:lstStyle>
          <a:p>
            <a:pPr>
              <a:defRPr/>
            </a:pPr>
            <a:fld id="{E2A1CA4C-1017-40F4-91F8-3774C4577DA0}" type="slidenum">
              <a:rPr lang="de-DE"/>
              <a:pPr>
                <a:defRPr/>
              </a:pPr>
              <a:t>‹Nr.›</a:t>
            </a:fld>
            <a:endParaRPr lang="de-DE"/>
          </a:p>
        </p:txBody>
      </p:sp>
    </p:spTree>
    <p:extLst>
      <p:ext uri="{BB962C8B-B14F-4D97-AF65-F5344CB8AC3E}">
        <p14:creationId xmlns:p14="http://schemas.microsoft.com/office/powerpoint/2010/main" val="2627405629"/>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fld id="{E394DB42-465C-4DB5-B4B8-95108819F038}" type="datetimeFigureOut">
              <a:rPr lang="de-DE"/>
              <a:pPr>
                <a:defRPr/>
              </a:pPr>
              <a:t>18.11.2014</a:t>
            </a:fld>
            <a:endParaRPr lang="de-DE"/>
          </a:p>
        </p:txBody>
      </p:sp>
      <p:sp>
        <p:nvSpPr>
          <p:cNvPr id="4" name="Rectangle 5"/>
          <p:cNvSpPr>
            <a:spLocks noGrp="1" noChangeArrowheads="1"/>
          </p:cNvSpPr>
          <p:nvPr>
            <p:ph type="ftr" sz="quarter" idx="11"/>
          </p:nvPr>
        </p:nvSpPr>
        <p:spPr>
          <a:ln/>
        </p:spPr>
        <p:txBody>
          <a:bodyPr/>
          <a:lstStyle>
            <a:lvl1pPr>
              <a:defRPr/>
            </a:lvl1pPr>
          </a:lstStyle>
          <a:p>
            <a:pPr>
              <a:defRPr/>
            </a:pPr>
            <a:endParaRPr lang="de-DE"/>
          </a:p>
        </p:txBody>
      </p:sp>
      <p:sp>
        <p:nvSpPr>
          <p:cNvPr id="5" name="Rectangle 6"/>
          <p:cNvSpPr>
            <a:spLocks noGrp="1" noChangeArrowheads="1"/>
          </p:cNvSpPr>
          <p:nvPr>
            <p:ph type="sldNum" sz="quarter" idx="12"/>
          </p:nvPr>
        </p:nvSpPr>
        <p:spPr>
          <a:ln/>
        </p:spPr>
        <p:txBody>
          <a:bodyPr/>
          <a:lstStyle>
            <a:lvl1pPr>
              <a:defRPr/>
            </a:lvl1pPr>
          </a:lstStyle>
          <a:p>
            <a:pPr>
              <a:defRPr/>
            </a:pPr>
            <a:fld id="{E1FAB189-5B6B-4ED5-9F73-5FC6F6589775}" type="slidenum">
              <a:rPr lang="de-DE"/>
              <a:pPr>
                <a:defRPr/>
              </a:pPr>
              <a:t>‹Nr.›</a:t>
            </a:fld>
            <a:endParaRPr lang="de-DE"/>
          </a:p>
        </p:txBody>
      </p:sp>
    </p:spTree>
    <p:extLst>
      <p:ext uri="{BB962C8B-B14F-4D97-AF65-F5344CB8AC3E}">
        <p14:creationId xmlns:p14="http://schemas.microsoft.com/office/powerpoint/2010/main" val="3617582872"/>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09C586E8-9672-44C9-A8B5-CE38ADCC35A4}" type="datetimeFigureOut">
              <a:rPr lang="de-DE"/>
              <a:pPr>
                <a:defRPr/>
              </a:pPr>
              <a:t>18.11.2014</a:t>
            </a:fld>
            <a:endParaRPr lang="de-DE"/>
          </a:p>
        </p:txBody>
      </p:sp>
      <p:sp>
        <p:nvSpPr>
          <p:cNvPr id="3" name="Rectangle 5"/>
          <p:cNvSpPr>
            <a:spLocks noGrp="1" noChangeArrowheads="1"/>
          </p:cNvSpPr>
          <p:nvPr>
            <p:ph type="ftr" sz="quarter" idx="11"/>
          </p:nvPr>
        </p:nvSpPr>
        <p:spPr>
          <a:ln/>
        </p:spPr>
        <p:txBody>
          <a:bodyPr/>
          <a:lstStyle>
            <a:lvl1pPr>
              <a:defRPr/>
            </a:lvl1pPr>
          </a:lstStyle>
          <a:p>
            <a:pPr>
              <a:defRPr/>
            </a:pPr>
            <a:endParaRPr lang="de-DE"/>
          </a:p>
        </p:txBody>
      </p:sp>
      <p:sp>
        <p:nvSpPr>
          <p:cNvPr id="4" name="Rectangle 6"/>
          <p:cNvSpPr>
            <a:spLocks noGrp="1" noChangeArrowheads="1"/>
          </p:cNvSpPr>
          <p:nvPr>
            <p:ph type="sldNum" sz="quarter" idx="12"/>
          </p:nvPr>
        </p:nvSpPr>
        <p:spPr>
          <a:ln/>
        </p:spPr>
        <p:txBody>
          <a:bodyPr/>
          <a:lstStyle>
            <a:lvl1pPr>
              <a:defRPr/>
            </a:lvl1pPr>
          </a:lstStyle>
          <a:p>
            <a:pPr>
              <a:defRPr/>
            </a:pPr>
            <a:fld id="{9E158538-999B-4AC6-B0A7-A23CA672949E}" type="slidenum">
              <a:rPr lang="de-DE"/>
              <a:pPr>
                <a:defRPr/>
              </a:pPr>
              <a:t>‹Nr.›</a:t>
            </a:fld>
            <a:endParaRPr lang="de-DE"/>
          </a:p>
        </p:txBody>
      </p:sp>
    </p:spTree>
    <p:extLst>
      <p:ext uri="{BB962C8B-B14F-4D97-AF65-F5344CB8AC3E}">
        <p14:creationId xmlns:p14="http://schemas.microsoft.com/office/powerpoint/2010/main" val="1553436496"/>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fld id="{BFCE0AC7-5367-4998-9D47-18A1CFDB8F5E}" type="datetimeFigureOut">
              <a:rPr lang="de-DE"/>
              <a:pPr>
                <a:defRPr/>
              </a:pPr>
              <a:t>18.11.2014</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753B3ABE-BE67-455C-8414-D08D021CD45D}" type="slidenum">
              <a:rPr lang="de-DE"/>
              <a:pPr>
                <a:defRPr/>
              </a:pPr>
              <a:t>‹Nr.›</a:t>
            </a:fld>
            <a:endParaRPr lang="de-DE"/>
          </a:p>
        </p:txBody>
      </p:sp>
    </p:spTree>
    <p:extLst>
      <p:ext uri="{BB962C8B-B14F-4D97-AF65-F5344CB8AC3E}">
        <p14:creationId xmlns:p14="http://schemas.microsoft.com/office/powerpoint/2010/main" val="1124644111"/>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fld id="{A892FC34-D3C3-4069-A1F8-5FE3536713E0}" type="datetimeFigureOut">
              <a:rPr lang="de-DE"/>
              <a:pPr>
                <a:defRPr/>
              </a:pPr>
              <a:t>18.11.2014</a:t>
            </a:fld>
            <a:endParaRPr lang="de-DE"/>
          </a:p>
        </p:txBody>
      </p:sp>
      <p:sp>
        <p:nvSpPr>
          <p:cNvPr id="6" name="Rectangle 5"/>
          <p:cNvSpPr>
            <a:spLocks noGrp="1" noChangeArrowheads="1"/>
          </p:cNvSpPr>
          <p:nvPr>
            <p:ph type="ftr" sz="quarter" idx="11"/>
          </p:nvPr>
        </p:nvSpPr>
        <p:spPr>
          <a:ln/>
        </p:spPr>
        <p:txBody>
          <a:bodyPr/>
          <a:lstStyle>
            <a:lvl1pPr>
              <a:defRPr/>
            </a:lvl1pPr>
          </a:lstStyle>
          <a:p>
            <a:pPr>
              <a:defRPr/>
            </a:pPr>
            <a:endParaRPr lang="de-DE"/>
          </a:p>
        </p:txBody>
      </p:sp>
      <p:sp>
        <p:nvSpPr>
          <p:cNvPr id="7" name="Rectangle 6"/>
          <p:cNvSpPr>
            <a:spLocks noGrp="1" noChangeArrowheads="1"/>
          </p:cNvSpPr>
          <p:nvPr>
            <p:ph type="sldNum" sz="quarter" idx="12"/>
          </p:nvPr>
        </p:nvSpPr>
        <p:spPr>
          <a:ln/>
        </p:spPr>
        <p:txBody>
          <a:bodyPr/>
          <a:lstStyle>
            <a:lvl1pPr>
              <a:defRPr/>
            </a:lvl1pPr>
          </a:lstStyle>
          <a:p>
            <a:pPr>
              <a:defRPr/>
            </a:pPr>
            <a:fld id="{D3F4058C-D68F-43E0-A4C0-C6845441FF82}" type="slidenum">
              <a:rPr lang="de-DE"/>
              <a:pPr>
                <a:defRPr/>
              </a:pPr>
              <a:t>‹Nr.›</a:t>
            </a:fld>
            <a:endParaRPr lang="de-DE"/>
          </a:p>
        </p:txBody>
      </p:sp>
    </p:spTree>
    <p:extLst>
      <p:ext uri="{BB962C8B-B14F-4D97-AF65-F5344CB8AC3E}">
        <p14:creationId xmlns:p14="http://schemas.microsoft.com/office/powerpoint/2010/main" val="3036312143"/>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9933"/>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56324"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fld id="{E92713CB-B088-4310-B8FA-0B8AF9492D35}" type="datetimeFigureOut">
              <a:rPr lang="de-DE"/>
              <a:pPr>
                <a:defRPr/>
              </a:pPr>
              <a:t>18.11.2014</a:t>
            </a:fld>
            <a:endParaRPr lang="de-DE"/>
          </a:p>
        </p:txBody>
      </p:sp>
      <p:sp>
        <p:nvSpPr>
          <p:cNvPr id="56325"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de-DE"/>
          </a:p>
        </p:txBody>
      </p:sp>
      <p:sp>
        <p:nvSpPr>
          <p:cNvPr id="56326"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7B0DE30C-126F-4375-9BCB-B9F08741D53C}" type="slidenum">
              <a:rPr lang="de-DE"/>
              <a:pPr>
                <a:defRPr/>
              </a:pPr>
              <a:t>‹Nr.›</a:t>
            </a:fld>
            <a:endParaRPr lang="de-DE"/>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random/>
  </p:transition>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slide" Target="slide32.xml"/><Relationship Id="rId2" Type="http://schemas.openxmlformats.org/officeDocument/2006/relationships/slide" Target="slide3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3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slide" Target="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slide" Target="slide19.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685800" y="0"/>
            <a:ext cx="7772400" cy="1143000"/>
          </a:xfrm>
        </p:spPr>
        <p:txBody>
          <a:bodyPr/>
          <a:lstStyle/>
          <a:p>
            <a:pPr eaLnBrk="1" hangingPunct="1"/>
            <a:r>
              <a:rPr lang="de-DE" altLang="de-DE" b="1" smtClean="0"/>
              <a:t>Realschulabschluss</a:t>
            </a:r>
          </a:p>
        </p:txBody>
      </p:sp>
      <p:sp>
        <p:nvSpPr>
          <p:cNvPr id="66563" name="Rectangle 3"/>
          <p:cNvSpPr>
            <a:spLocks noGrp="1" noChangeArrowheads="1"/>
          </p:cNvSpPr>
          <p:nvPr>
            <p:ph type="body" idx="1"/>
          </p:nvPr>
        </p:nvSpPr>
        <p:spPr>
          <a:xfrm>
            <a:off x="152400" y="1676400"/>
            <a:ext cx="8991600" cy="4038600"/>
          </a:xfrm>
        </p:spPr>
        <p:txBody>
          <a:bodyPr/>
          <a:lstStyle/>
          <a:p>
            <a:pPr eaLnBrk="1" hangingPunct="1">
              <a:lnSpc>
                <a:spcPct val="90000"/>
              </a:lnSpc>
              <a:buFontTx/>
              <a:buNone/>
            </a:pPr>
            <a:r>
              <a:rPr lang="de-DE" altLang="de-DE" sz="2800" b="1" smtClean="0">
                <a:cs typeface="Times New Roman" pitchFamily="18" charset="0"/>
              </a:rPr>
              <a:t> </a:t>
            </a:r>
            <a:endParaRPr lang="de-DE" altLang="de-DE" sz="2400" smtClean="0">
              <a:cs typeface="Times New Roman" pitchFamily="18" charset="0"/>
            </a:endParaRPr>
          </a:p>
        </p:txBody>
      </p:sp>
      <p:pic>
        <p:nvPicPr>
          <p:cNvPr id="2052" name="Grafik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659563" y="5013325"/>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Grafik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4213" y="5084763"/>
            <a:ext cx="1441450" cy="141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Grafik 3"/>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619250" y="1412875"/>
            <a:ext cx="5397500" cy="3178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de-DE" altLang="de-DE" sz="4000" b="1" smtClean="0"/>
              <a:t>Anforderungen an die Hausarbeit</a:t>
            </a:r>
          </a:p>
        </p:txBody>
      </p:sp>
      <p:sp>
        <p:nvSpPr>
          <p:cNvPr id="72707" name="Rectangle 3"/>
          <p:cNvSpPr>
            <a:spLocks noGrp="1" noChangeArrowheads="1"/>
          </p:cNvSpPr>
          <p:nvPr>
            <p:ph type="body" idx="1"/>
          </p:nvPr>
        </p:nvSpPr>
        <p:spPr>
          <a:xfrm>
            <a:off x="457200" y="2438400"/>
            <a:ext cx="8229600" cy="3687763"/>
          </a:xfrm>
        </p:spPr>
        <p:txBody>
          <a:bodyPr/>
          <a:lstStyle/>
          <a:p>
            <a:pPr marL="812800" indent="-812800" eaLnBrk="1" hangingPunct="1">
              <a:buFontTx/>
              <a:buAutoNum type="romanUcPeriod"/>
            </a:pPr>
            <a:r>
              <a:rPr lang="de-DE" altLang="de-DE" sz="2800" smtClean="0"/>
              <a:t>Inhaltlicher Schwerpunkt</a:t>
            </a:r>
          </a:p>
          <a:p>
            <a:pPr marL="812800" indent="-812800" eaLnBrk="1" hangingPunct="1">
              <a:buFontTx/>
              <a:buAutoNum type="romanUcPeriod"/>
            </a:pPr>
            <a:endParaRPr lang="de-DE" altLang="de-DE" sz="2800" smtClean="0"/>
          </a:p>
          <a:p>
            <a:pPr marL="812800" indent="-812800" eaLnBrk="1" hangingPunct="1">
              <a:buFontTx/>
              <a:buAutoNum type="romanUcPeriod"/>
            </a:pPr>
            <a:r>
              <a:rPr lang="de-DE" altLang="de-DE" sz="2800" smtClean="0"/>
              <a:t>Sprachlicher Schwerpunkt</a:t>
            </a:r>
          </a:p>
          <a:p>
            <a:pPr marL="812800" indent="-812800" eaLnBrk="1" hangingPunct="1">
              <a:buFontTx/>
              <a:buAutoNum type="romanUcPeriod"/>
            </a:pPr>
            <a:endParaRPr lang="de-DE" altLang="de-DE" sz="2800" smtClean="0"/>
          </a:p>
          <a:p>
            <a:pPr marL="812800" indent="-812800" eaLnBrk="1" hangingPunct="1">
              <a:buFontTx/>
              <a:buAutoNum type="romanUcPeriod"/>
            </a:pPr>
            <a:r>
              <a:rPr lang="de-DE" altLang="de-DE" sz="2800" smtClean="0"/>
              <a:t>Formaler Schwerpunkt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 calcmode="lin" valueType="num">
                                      <p:cBhvr additive="base">
                                        <p:cTn id="7" dur="500" fill="hold"/>
                                        <p:tgtEl>
                                          <p:spTgt spid="7270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270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2707">
                                            <p:txEl>
                                              <p:pRg st="2" end="2"/>
                                            </p:txEl>
                                          </p:spTgt>
                                        </p:tgtEl>
                                        <p:attrNameLst>
                                          <p:attrName>style.visibility</p:attrName>
                                        </p:attrNameLst>
                                      </p:cBhvr>
                                      <p:to>
                                        <p:strVal val="visible"/>
                                      </p:to>
                                    </p:set>
                                    <p:anim calcmode="lin" valueType="num">
                                      <p:cBhvr additive="base">
                                        <p:cTn id="13" dur="500" fill="hold"/>
                                        <p:tgtEl>
                                          <p:spTgt spid="7270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270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2707">
                                            <p:txEl>
                                              <p:pRg st="4" end="4"/>
                                            </p:txEl>
                                          </p:spTgt>
                                        </p:tgtEl>
                                        <p:attrNameLst>
                                          <p:attrName>style.visibility</p:attrName>
                                        </p:attrNameLst>
                                      </p:cBhvr>
                                      <p:to>
                                        <p:strVal val="visible"/>
                                      </p:to>
                                    </p:set>
                                    <p:anim calcmode="lin" valueType="num">
                                      <p:cBhvr additive="base">
                                        <p:cTn id="19" dur="500" fill="hold"/>
                                        <p:tgtEl>
                                          <p:spTgt spid="72707">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270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de-DE" altLang="de-DE" sz="4000" b="1" smtClean="0"/>
              <a:t>I. Inhaltlicher Schwerpunkt</a:t>
            </a:r>
          </a:p>
        </p:txBody>
      </p:sp>
      <p:sp>
        <p:nvSpPr>
          <p:cNvPr id="73731" name="Rectangle 3"/>
          <p:cNvSpPr>
            <a:spLocks noGrp="1" noChangeArrowheads="1"/>
          </p:cNvSpPr>
          <p:nvPr>
            <p:ph type="body" idx="1"/>
          </p:nvPr>
        </p:nvSpPr>
        <p:spPr/>
        <p:txBody>
          <a:bodyPr/>
          <a:lstStyle/>
          <a:p>
            <a:pPr eaLnBrk="1" hangingPunct="1"/>
            <a:r>
              <a:rPr lang="de-DE" altLang="de-DE" sz="2800" smtClean="0"/>
              <a:t>Klare Gliederung</a:t>
            </a:r>
          </a:p>
          <a:p>
            <a:pPr eaLnBrk="1" hangingPunct="1"/>
            <a:r>
              <a:rPr lang="de-DE" altLang="de-DE" sz="2800" smtClean="0"/>
              <a:t>Exakte Herausarbeitung des Themas</a:t>
            </a:r>
          </a:p>
          <a:p>
            <a:pPr eaLnBrk="1" hangingPunct="1"/>
            <a:r>
              <a:rPr lang="de-DE" altLang="de-DE" sz="2800" smtClean="0"/>
              <a:t>Überlegter Umgang mit Materialien</a:t>
            </a:r>
          </a:p>
          <a:p>
            <a:pPr eaLnBrk="1" hangingPunct="1"/>
            <a:r>
              <a:rPr lang="de-DE" altLang="de-DE" sz="2800" smtClean="0"/>
              <a:t>Sinnvolle Reihenfolge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3731">
                                            <p:txEl>
                                              <p:pRg st="0" end="0"/>
                                            </p:txEl>
                                          </p:spTgt>
                                        </p:tgtEl>
                                        <p:attrNameLst>
                                          <p:attrName>style.visibility</p:attrName>
                                        </p:attrNameLst>
                                      </p:cBhvr>
                                      <p:to>
                                        <p:strVal val="visible"/>
                                      </p:to>
                                    </p:set>
                                    <p:anim calcmode="lin" valueType="num">
                                      <p:cBhvr additive="base">
                                        <p:cTn id="7" dur="500" fill="hold"/>
                                        <p:tgtEl>
                                          <p:spTgt spid="7373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373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3731">
                                            <p:txEl>
                                              <p:pRg st="1" end="1"/>
                                            </p:txEl>
                                          </p:spTgt>
                                        </p:tgtEl>
                                        <p:attrNameLst>
                                          <p:attrName>style.visibility</p:attrName>
                                        </p:attrNameLst>
                                      </p:cBhvr>
                                      <p:to>
                                        <p:strVal val="visible"/>
                                      </p:to>
                                    </p:set>
                                    <p:anim calcmode="lin" valueType="num">
                                      <p:cBhvr additive="base">
                                        <p:cTn id="13" dur="500" fill="hold"/>
                                        <p:tgtEl>
                                          <p:spTgt spid="7373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373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3731">
                                            <p:txEl>
                                              <p:pRg st="2" end="2"/>
                                            </p:txEl>
                                          </p:spTgt>
                                        </p:tgtEl>
                                        <p:attrNameLst>
                                          <p:attrName>style.visibility</p:attrName>
                                        </p:attrNameLst>
                                      </p:cBhvr>
                                      <p:to>
                                        <p:strVal val="visible"/>
                                      </p:to>
                                    </p:set>
                                    <p:anim calcmode="lin" valueType="num">
                                      <p:cBhvr additive="base">
                                        <p:cTn id="19" dur="500" fill="hold"/>
                                        <p:tgtEl>
                                          <p:spTgt spid="7373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373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3731">
                                            <p:txEl>
                                              <p:pRg st="3" end="3"/>
                                            </p:txEl>
                                          </p:spTgt>
                                        </p:tgtEl>
                                        <p:attrNameLst>
                                          <p:attrName>style.visibility</p:attrName>
                                        </p:attrNameLst>
                                      </p:cBhvr>
                                      <p:to>
                                        <p:strVal val="visible"/>
                                      </p:to>
                                    </p:set>
                                    <p:anim calcmode="lin" valueType="num">
                                      <p:cBhvr additive="base">
                                        <p:cTn id="25" dur="500" fill="hold"/>
                                        <p:tgtEl>
                                          <p:spTgt spid="7373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373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de-DE" altLang="de-DE" sz="4000" b="1" smtClean="0"/>
              <a:t>II. Sprachlicher Schwerpunkt</a:t>
            </a:r>
          </a:p>
        </p:txBody>
      </p:sp>
      <p:sp>
        <p:nvSpPr>
          <p:cNvPr id="74755" name="Rectangle 3"/>
          <p:cNvSpPr>
            <a:spLocks noGrp="1" noChangeArrowheads="1"/>
          </p:cNvSpPr>
          <p:nvPr>
            <p:ph type="body" idx="1"/>
          </p:nvPr>
        </p:nvSpPr>
        <p:spPr/>
        <p:txBody>
          <a:bodyPr/>
          <a:lstStyle/>
          <a:p>
            <a:pPr eaLnBrk="1" hangingPunct="1"/>
            <a:r>
              <a:rPr lang="de-DE" altLang="de-DE" sz="2800" smtClean="0"/>
              <a:t>Klarer, verständlicher Ausdruck</a:t>
            </a:r>
          </a:p>
          <a:p>
            <a:pPr eaLnBrk="1" hangingPunct="1"/>
            <a:r>
              <a:rPr lang="de-DE" altLang="de-DE" sz="2800" smtClean="0"/>
              <a:t>Wahl eines dem Thema angemessenen Sprachstils (zum Teil Fachsprache)</a:t>
            </a:r>
          </a:p>
          <a:p>
            <a:pPr eaLnBrk="1" hangingPunct="1"/>
            <a:r>
              <a:rPr lang="de-DE" altLang="de-DE" sz="2800" smtClean="0"/>
              <a:t>Korrektes Zitieren</a:t>
            </a:r>
          </a:p>
          <a:p>
            <a:pPr eaLnBrk="1" hangingPunct="1"/>
            <a:r>
              <a:rPr lang="de-DE" altLang="de-DE" sz="2800" smtClean="0"/>
              <a:t>Sprachliche Korrektheit (Grammatik, Orthographie, Zeichensetzung)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4755">
                                            <p:txEl>
                                              <p:pRg st="0" end="0"/>
                                            </p:txEl>
                                          </p:spTgt>
                                        </p:tgtEl>
                                        <p:attrNameLst>
                                          <p:attrName>style.visibility</p:attrName>
                                        </p:attrNameLst>
                                      </p:cBhvr>
                                      <p:to>
                                        <p:strVal val="visible"/>
                                      </p:to>
                                    </p:set>
                                    <p:anim calcmode="lin" valueType="num">
                                      <p:cBhvr additive="base">
                                        <p:cTn id="7" dur="500" fill="hold"/>
                                        <p:tgtEl>
                                          <p:spTgt spid="747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475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4755">
                                            <p:txEl>
                                              <p:pRg st="1" end="1"/>
                                            </p:txEl>
                                          </p:spTgt>
                                        </p:tgtEl>
                                        <p:attrNameLst>
                                          <p:attrName>style.visibility</p:attrName>
                                        </p:attrNameLst>
                                      </p:cBhvr>
                                      <p:to>
                                        <p:strVal val="visible"/>
                                      </p:to>
                                    </p:set>
                                    <p:anim calcmode="lin" valueType="num">
                                      <p:cBhvr additive="base">
                                        <p:cTn id="13" dur="500" fill="hold"/>
                                        <p:tgtEl>
                                          <p:spTgt spid="747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475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4755">
                                            <p:txEl>
                                              <p:pRg st="2" end="2"/>
                                            </p:txEl>
                                          </p:spTgt>
                                        </p:tgtEl>
                                        <p:attrNameLst>
                                          <p:attrName>style.visibility</p:attrName>
                                        </p:attrNameLst>
                                      </p:cBhvr>
                                      <p:to>
                                        <p:strVal val="visible"/>
                                      </p:to>
                                    </p:set>
                                    <p:anim calcmode="lin" valueType="num">
                                      <p:cBhvr additive="base">
                                        <p:cTn id="19" dur="500" fill="hold"/>
                                        <p:tgtEl>
                                          <p:spTgt spid="747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475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4755">
                                            <p:txEl>
                                              <p:pRg st="3" end="3"/>
                                            </p:txEl>
                                          </p:spTgt>
                                        </p:tgtEl>
                                        <p:attrNameLst>
                                          <p:attrName>style.visibility</p:attrName>
                                        </p:attrNameLst>
                                      </p:cBhvr>
                                      <p:to>
                                        <p:strVal val="visible"/>
                                      </p:to>
                                    </p:set>
                                    <p:anim calcmode="lin" valueType="num">
                                      <p:cBhvr additive="base">
                                        <p:cTn id="25" dur="500" fill="hold"/>
                                        <p:tgtEl>
                                          <p:spTgt spid="747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4755">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5"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de-DE" altLang="de-DE" sz="4000" b="1" smtClean="0"/>
              <a:t>III. Formaler Schwerpunkt</a:t>
            </a:r>
          </a:p>
        </p:txBody>
      </p:sp>
      <p:sp>
        <p:nvSpPr>
          <p:cNvPr id="75779" name="Rectangle 3"/>
          <p:cNvSpPr>
            <a:spLocks noGrp="1" noChangeArrowheads="1"/>
          </p:cNvSpPr>
          <p:nvPr>
            <p:ph type="body" idx="1"/>
          </p:nvPr>
        </p:nvSpPr>
        <p:spPr/>
        <p:txBody>
          <a:bodyPr/>
          <a:lstStyle/>
          <a:p>
            <a:pPr eaLnBrk="1" hangingPunct="1"/>
            <a:r>
              <a:rPr lang="de-DE" altLang="de-DE" sz="2800" smtClean="0"/>
              <a:t>Fristgerechte Abgabe der Arbeit</a:t>
            </a:r>
          </a:p>
          <a:p>
            <a:pPr eaLnBrk="1" hangingPunct="1"/>
            <a:r>
              <a:rPr lang="de-DE" altLang="de-DE" sz="2800" smtClean="0"/>
              <a:t>Vollständigkeit der Arbeit</a:t>
            </a:r>
          </a:p>
          <a:p>
            <a:pPr eaLnBrk="1" hangingPunct="1"/>
            <a:r>
              <a:rPr lang="de-DE" altLang="de-DE" sz="2800" smtClean="0"/>
              <a:t>Umfang max. 6 Seiten ohne Dokumentation</a:t>
            </a:r>
          </a:p>
          <a:p>
            <a:pPr eaLnBrk="1" hangingPunct="1"/>
            <a:r>
              <a:rPr lang="de-DE" altLang="de-DE" sz="2800" smtClean="0"/>
              <a:t>Gestaltung (Tabellen, Graphiken…)</a:t>
            </a:r>
          </a:p>
          <a:p>
            <a:pPr eaLnBrk="1" hangingPunct="1"/>
            <a:r>
              <a:rPr lang="de-DE" altLang="de-DE" sz="2800" smtClean="0"/>
              <a:t>Korrektes Literaturverzeichnis</a:t>
            </a:r>
          </a:p>
          <a:p>
            <a:pPr eaLnBrk="1" hangingPunct="1"/>
            <a:r>
              <a:rPr lang="de-DE" altLang="de-DE" sz="2800" smtClean="0"/>
              <a:t>Äußere Form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5779">
                                            <p:txEl>
                                              <p:pRg st="1" end="1"/>
                                            </p:txEl>
                                          </p:spTgt>
                                        </p:tgtEl>
                                        <p:attrNameLst>
                                          <p:attrName>style.visibility</p:attrName>
                                        </p:attrNameLst>
                                      </p:cBhvr>
                                      <p:to>
                                        <p:strVal val="visible"/>
                                      </p:to>
                                    </p:set>
                                    <p:anim calcmode="lin" valueType="num">
                                      <p:cBhvr additive="base">
                                        <p:cTn id="13" dur="500" fill="hold"/>
                                        <p:tgtEl>
                                          <p:spTgt spid="7577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577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5779">
                                            <p:txEl>
                                              <p:pRg st="2" end="2"/>
                                            </p:txEl>
                                          </p:spTgt>
                                        </p:tgtEl>
                                        <p:attrNameLst>
                                          <p:attrName>style.visibility</p:attrName>
                                        </p:attrNameLst>
                                      </p:cBhvr>
                                      <p:to>
                                        <p:strVal val="visible"/>
                                      </p:to>
                                    </p:set>
                                    <p:anim calcmode="lin" valueType="num">
                                      <p:cBhvr additive="base">
                                        <p:cTn id="19" dur="500" fill="hold"/>
                                        <p:tgtEl>
                                          <p:spTgt spid="7577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577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5779">
                                            <p:txEl>
                                              <p:pRg st="3" end="3"/>
                                            </p:txEl>
                                          </p:spTgt>
                                        </p:tgtEl>
                                        <p:attrNameLst>
                                          <p:attrName>style.visibility</p:attrName>
                                        </p:attrNameLst>
                                      </p:cBhvr>
                                      <p:to>
                                        <p:strVal val="visible"/>
                                      </p:to>
                                    </p:set>
                                    <p:anim calcmode="lin" valueType="num">
                                      <p:cBhvr additive="base">
                                        <p:cTn id="25" dur="500" fill="hold"/>
                                        <p:tgtEl>
                                          <p:spTgt spid="7577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577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5779">
                                            <p:txEl>
                                              <p:pRg st="4" end="4"/>
                                            </p:txEl>
                                          </p:spTgt>
                                        </p:tgtEl>
                                        <p:attrNameLst>
                                          <p:attrName>style.visibility</p:attrName>
                                        </p:attrNameLst>
                                      </p:cBhvr>
                                      <p:to>
                                        <p:strVal val="visible"/>
                                      </p:to>
                                    </p:set>
                                    <p:anim calcmode="lin" valueType="num">
                                      <p:cBhvr additive="base">
                                        <p:cTn id="31" dur="500" fill="hold"/>
                                        <p:tgtEl>
                                          <p:spTgt spid="7577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577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75779">
                                            <p:txEl>
                                              <p:pRg st="5" end="5"/>
                                            </p:txEl>
                                          </p:spTgt>
                                        </p:tgtEl>
                                        <p:attrNameLst>
                                          <p:attrName>style.visibility</p:attrName>
                                        </p:attrNameLst>
                                      </p:cBhvr>
                                      <p:to>
                                        <p:strVal val="visible"/>
                                      </p:to>
                                    </p:set>
                                    <p:anim calcmode="lin" valueType="num">
                                      <p:cBhvr additive="base">
                                        <p:cTn id="37" dur="500" fill="hold"/>
                                        <p:tgtEl>
                                          <p:spTgt spid="7577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7577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de-DE" altLang="de-DE" sz="4000" b="1" smtClean="0"/>
              <a:t>Anforderungen an die Präsentation</a:t>
            </a:r>
          </a:p>
        </p:txBody>
      </p:sp>
      <p:sp>
        <p:nvSpPr>
          <p:cNvPr id="76803" name="Rectangle 3"/>
          <p:cNvSpPr>
            <a:spLocks noGrp="1" noChangeArrowheads="1"/>
          </p:cNvSpPr>
          <p:nvPr>
            <p:ph type="body" idx="1"/>
          </p:nvPr>
        </p:nvSpPr>
        <p:spPr>
          <a:xfrm>
            <a:off x="457200" y="1600200"/>
            <a:ext cx="8229600" cy="3017838"/>
          </a:xfrm>
        </p:spPr>
        <p:txBody>
          <a:bodyPr/>
          <a:lstStyle/>
          <a:p>
            <a:pPr marL="812800" indent="-812800" eaLnBrk="1" hangingPunct="1">
              <a:buFontTx/>
              <a:buAutoNum type="romanUcPeriod"/>
            </a:pPr>
            <a:r>
              <a:rPr lang="de-DE" altLang="de-DE" sz="2800" smtClean="0"/>
              <a:t>Inhaltlicher Schwerpunkt</a:t>
            </a:r>
          </a:p>
          <a:p>
            <a:pPr marL="812800" indent="-812800" eaLnBrk="1" hangingPunct="1">
              <a:buFontTx/>
              <a:buAutoNum type="romanUcPeriod"/>
            </a:pPr>
            <a:endParaRPr lang="de-DE" altLang="de-DE" sz="2800" smtClean="0"/>
          </a:p>
          <a:p>
            <a:pPr marL="812800" indent="-812800" eaLnBrk="1" hangingPunct="1">
              <a:buFontTx/>
              <a:buAutoNum type="romanUcPeriod"/>
            </a:pPr>
            <a:r>
              <a:rPr lang="de-DE" altLang="de-DE" sz="2800" smtClean="0"/>
              <a:t>Sprachlicher Schwerpunkt</a:t>
            </a:r>
          </a:p>
          <a:p>
            <a:pPr marL="812800" indent="-812800" eaLnBrk="1" hangingPunct="1">
              <a:buFontTx/>
              <a:buAutoNum type="romanUcPeriod"/>
            </a:pPr>
            <a:endParaRPr lang="de-DE" altLang="de-DE" sz="2800" smtClean="0"/>
          </a:p>
          <a:p>
            <a:pPr marL="812800" indent="-812800" eaLnBrk="1" hangingPunct="1">
              <a:buFontTx/>
              <a:buAutoNum type="romanUcPeriod"/>
            </a:pPr>
            <a:r>
              <a:rPr lang="de-DE" altLang="de-DE" sz="2800" smtClean="0"/>
              <a:t>Formaler Schwerpunkt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6803">
                                            <p:txEl>
                                              <p:pRg st="0" end="0"/>
                                            </p:txEl>
                                          </p:spTgt>
                                        </p:tgtEl>
                                        <p:attrNameLst>
                                          <p:attrName>style.visibility</p:attrName>
                                        </p:attrNameLst>
                                      </p:cBhvr>
                                      <p:to>
                                        <p:strVal val="visible"/>
                                      </p:to>
                                    </p:set>
                                    <p:anim calcmode="lin" valueType="num">
                                      <p:cBhvr additive="base">
                                        <p:cTn id="7" dur="500" fill="hold"/>
                                        <p:tgtEl>
                                          <p:spTgt spid="768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680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6803">
                                            <p:txEl>
                                              <p:pRg st="2" end="2"/>
                                            </p:txEl>
                                          </p:spTgt>
                                        </p:tgtEl>
                                        <p:attrNameLst>
                                          <p:attrName>style.visibility</p:attrName>
                                        </p:attrNameLst>
                                      </p:cBhvr>
                                      <p:to>
                                        <p:strVal val="visible"/>
                                      </p:to>
                                    </p:set>
                                    <p:anim calcmode="lin" valueType="num">
                                      <p:cBhvr additive="base">
                                        <p:cTn id="13" dur="500" fill="hold"/>
                                        <p:tgtEl>
                                          <p:spTgt spid="7680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680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6803">
                                            <p:txEl>
                                              <p:pRg st="4" end="4"/>
                                            </p:txEl>
                                          </p:spTgt>
                                        </p:tgtEl>
                                        <p:attrNameLst>
                                          <p:attrName>style.visibility</p:attrName>
                                        </p:attrNameLst>
                                      </p:cBhvr>
                                      <p:to>
                                        <p:strVal val="visible"/>
                                      </p:to>
                                    </p:set>
                                    <p:anim calcmode="lin" valueType="num">
                                      <p:cBhvr additive="base">
                                        <p:cTn id="19" dur="500" fill="hold"/>
                                        <p:tgtEl>
                                          <p:spTgt spid="76803">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680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3"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de-DE" altLang="de-DE" sz="4000" b="1" smtClean="0"/>
              <a:t>I. Inhaltlicher Schwerpunkt</a:t>
            </a:r>
          </a:p>
        </p:txBody>
      </p:sp>
      <p:sp>
        <p:nvSpPr>
          <p:cNvPr id="77827" name="Rectangle 3"/>
          <p:cNvSpPr>
            <a:spLocks noGrp="1" noChangeArrowheads="1"/>
          </p:cNvSpPr>
          <p:nvPr>
            <p:ph type="body" idx="1"/>
          </p:nvPr>
        </p:nvSpPr>
        <p:spPr/>
        <p:txBody>
          <a:bodyPr/>
          <a:lstStyle/>
          <a:p>
            <a:pPr eaLnBrk="1" hangingPunct="1">
              <a:lnSpc>
                <a:spcPct val="90000"/>
              </a:lnSpc>
            </a:pPr>
            <a:r>
              <a:rPr lang="de-DE" altLang="de-DE" sz="2800" smtClean="0"/>
              <a:t>Begründung der Themenwahl</a:t>
            </a:r>
          </a:p>
          <a:p>
            <a:pPr eaLnBrk="1" hangingPunct="1">
              <a:lnSpc>
                <a:spcPct val="90000"/>
              </a:lnSpc>
            </a:pPr>
            <a:r>
              <a:rPr lang="de-DE" altLang="de-DE" sz="2800" smtClean="0"/>
              <a:t>Wesentliche Inhalte müssen erfasst und dargestellt werden</a:t>
            </a:r>
          </a:p>
          <a:p>
            <a:pPr eaLnBrk="1" hangingPunct="1">
              <a:lnSpc>
                <a:spcPct val="90000"/>
              </a:lnSpc>
            </a:pPr>
            <a:r>
              <a:rPr lang="de-DE" altLang="de-DE" sz="2800" smtClean="0"/>
              <a:t>Inhaltliche Strukturierung („roter Faden“)</a:t>
            </a:r>
          </a:p>
          <a:p>
            <a:pPr eaLnBrk="1" hangingPunct="1">
              <a:lnSpc>
                <a:spcPct val="90000"/>
              </a:lnSpc>
            </a:pPr>
            <a:r>
              <a:rPr lang="de-DE" altLang="de-DE" sz="2800" smtClean="0"/>
              <a:t>Visuelle Medien müssen inhaltlich korrekt sein</a:t>
            </a:r>
          </a:p>
          <a:p>
            <a:pPr eaLnBrk="1" hangingPunct="1">
              <a:lnSpc>
                <a:spcPct val="90000"/>
              </a:lnSpc>
            </a:pPr>
            <a:r>
              <a:rPr lang="de-DE" altLang="de-DE" sz="2800" smtClean="0"/>
              <a:t>Fragen im Anschluss an die Präsentation müssen zufriedenstellend beantwortet werden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additive="base">
                                        <p:cTn id="7" dur="500" fill="hold"/>
                                        <p:tgtEl>
                                          <p:spTgt spid="778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782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7827">
                                            <p:txEl>
                                              <p:pRg st="1" end="1"/>
                                            </p:txEl>
                                          </p:spTgt>
                                        </p:tgtEl>
                                        <p:attrNameLst>
                                          <p:attrName>style.visibility</p:attrName>
                                        </p:attrNameLst>
                                      </p:cBhvr>
                                      <p:to>
                                        <p:strVal val="visible"/>
                                      </p:to>
                                    </p:set>
                                    <p:anim calcmode="lin" valueType="num">
                                      <p:cBhvr additive="base">
                                        <p:cTn id="13" dur="500" fill="hold"/>
                                        <p:tgtEl>
                                          <p:spTgt spid="7782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782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7827">
                                            <p:txEl>
                                              <p:pRg st="2" end="2"/>
                                            </p:txEl>
                                          </p:spTgt>
                                        </p:tgtEl>
                                        <p:attrNameLst>
                                          <p:attrName>style.visibility</p:attrName>
                                        </p:attrNameLst>
                                      </p:cBhvr>
                                      <p:to>
                                        <p:strVal val="visible"/>
                                      </p:to>
                                    </p:set>
                                    <p:anim calcmode="lin" valueType="num">
                                      <p:cBhvr additive="base">
                                        <p:cTn id="19" dur="500" fill="hold"/>
                                        <p:tgtEl>
                                          <p:spTgt spid="7782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782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7827">
                                            <p:txEl>
                                              <p:pRg st="3" end="3"/>
                                            </p:txEl>
                                          </p:spTgt>
                                        </p:tgtEl>
                                        <p:attrNameLst>
                                          <p:attrName>style.visibility</p:attrName>
                                        </p:attrNameLst>
                                      </p:cBhvr>
                                      <p:to>
                                        <p:strVal val="visible"/>
                                      </p:to>
                                    </p:set>
                                    <p:anim calcmode="lin" valueType="num">
                                      <p:cBhvr additive="base">
                                        <p:cTn id="25" dur="500" fill="hold"/>
                                        <p:tgtEl>
                                          <p:spTgt spid="7782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782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7827">
                                            <p:txEl>
                                              <p:pRg st="4" end="4"/>
                                            </p:txEl>
                                          </p:spTgt>
                                        </p:tgtEl>
                                        <p:attrNameLst>
                                          <p:attrName>style.visibility</p:attrName>
                                        </p:attrNameLst>
                                      </p:cBhvr>
                                      <p:to>
                                        <p:strVal val="visible"/>
                                      </p:to>
                                    </p:set>
                                    <p:anim calcmode="lin" valueType="num">
                                      <p:cBhvr additive="base">
                                        <p:cTn id="31" dur="500" fill="hold"/>
                                        <p:tgtEl>
                                          <p:spTgt spid="7782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7827">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de-DE" altLang="de-DE" sz="4000" b="1" smtClean="0"/>
              <a:t>II. Sprachlicher Schwerpunkt</a:t>
            </a:r>
          </a:p>
        </p:txBody>
      </p:sp>
      <p:sp>
        <p:nvSpPr>
          <p:cNvPr id="78851" name="Rectangle 3"/>
          <p:cNvSpPr>
            <a:spLocks noGrp="1" noChangeArrowheads="1"/>
          </p:cNvSpPr>
          <p:nvPr>
            <p:ph type="body" idx="1"/>
          </p:nvPr>
        </p:nvSpPr>
        <p:spPr/>
        <p:txBody>
          <a:bodyPr/>
          <a:lstStyle/>
          <a:p>
            <a:pPr eaLnBrk="1" hangingPunct="1"/>
            <a:r>
              <a:rPr lang="de-DE" altLang="de-DE" sz="2800" smtClean="0"/>
              <a:t>Wahl eine dem Thema angemessene Sprache</a:t>
            </a:r>
          </a:p>
          <a:p>
            <a:pPr eaLnBrk="1" hangingPunct="1"/>
            <a:r>
              <a:rPr lang="de-DE" altLang="de-DE" sz="2800" smtClean="0"/>
              <a:t>Klare, verständliche Sprache</a:t>
            </a:r>
          </a:p>
          <a:p>
            <a:pPr eaLnBrk="1" hangingPunct="1"/>
            <a:r>
              <a:rPr lang="de-DE" altLang="de-DE" sz="2800" smtClean="0"/>
              <a:t>Möglichst freies Sprechen in vollständigen Sätzen (Stichwortzettel)</a:t>
            </a:r>
          </a:p>
          <a:p>
            <a:pPr eaLnBrk="1" hangingPunct="1"/>
            <a:r>
              <a:rPr lang="de-DE" altLang="de-DE" sz="2800" smtClean="0"/>
              <a:t>Sprache muss treffsicher und differenziert sein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8851">
                                            <p:txEl>
                                              <p:pRg st="0" end="0"/>
                                            </p:txEl>
                                          </p:spTgt>
                                        </p:tgtEl>
                                        <p:attrNameLst>
                                          <p:attrName>style.visibility</p:attrName>
                                        </p:attrNameLst>
                                      </p:cBhvr>
                                      <p:to>
                                        <p:strVal val="visible"/>
                                      </p:to>
                                    </p:set>
                                    <p:anim calcmode="lin" valueType="num">
                                      <p:cBhvr additive="base">
                                        <p:cTn id="7" dur="500" fill="hold"/>
                                        <p:tgtEl>
                                          <p:spTgt spid="788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88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8851">
                                            <p:txEl>
                                              <p:pRg st="1" end="1"/>
                                            </p:txEl>
                                          </p:spTgt>
                                        </p:tgtEl>
                                        <p:attrNameLst>
                                          <p:attrName>style.visibility</p:attrName>
                                        </p:attrNameLst>
                                      </p:cBhvr>
                                      <p:to>
                                        <p:strVal val="visible"/>
                                      </p:to>
                                    </p:set>
                                    <p:anim calcmode="lin" valueType="num">
                                      <p:cBhvr additive="base">
                                        <p:cTn id="13" dur="500" fill="hold"/>
                                        <p:tgtEl>
                                          <p:spTgt spid="788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885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8851">
                                            <p:txEl>
                                              <p:pRg st="2" end="2"/>
                                            </p:txEl>
                                          </p:spTgt>
                                        </p:tgtEl>
                                        <p:attrNameLst>
                                          <p:attrName>style.visibility</p:attrName>
                                        </p:attrNameLst>
                                      </p:cBhvr>
                                      <p:to>
                                        <p:strVal val="visible"/>
                                      </p:to>
                                    </p:set>
                                    <p:anim calcmode="lin" valueType="num">
                                      <p:cBhvr additive="base">
                                        <p:cTn id="19" dur="500" fill="hold"/>
                                        <p:tgtEl>
                                          <p:spTgt spid="788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885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8851">
                                            <p:txEl>
                                              <p:pRg st="3" end="3"/>
                                            </p:txEl>
                                          </p:spTgt>
                                        </p:tgtEl>
                                        <p:attrNameLst>
                                          <p:attrName>style.visibility</p:attrName>
                                        </p:attrNameLst>
                                      </p:cBhvr>
                                      <p:to>
                                        <p:strVal val="visible"/>
                                      </p:to>
                                    </p:set>
                                    <p:anim calcmode="lin" valueType="num">
                                      <p:cBhvr additive="base">
                                        <p:cTn id="25" dur="500" fill="hold"/>
                                        <p:tgtEl>
                                          <p:spTgt spid="7885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8851">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1"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de-DE" altLang="de-DE" sz="4000" b="1" smtClean="0"/>
              <a:t>III. Formaler Schwerpunkt</a:t>
            </a:r>
          </a:p>
        </p:txBody>
      </p:sp>
      <p:sp>
        <p:nvSpPr>
          <p:cNvPr id="79875" name="Rectangle 3"/>
          <p:cNvSpPr>
            <a:spLocks noGrp="1" noChangeArrowheads="1"/>
          </p:cNvSpPr>
          <p:nvPr>
            <p:ph type="body" idx="1"/>
          </p:nvPr>
        </p:nvSpPr>
        <p:spPr/>
        <p:txBody>
          <a:bodyPr/>
          <a:lstStyle/>
          <a:p>
            <a:pPr eaLnBrk="1" hangingPunct="1">
              <a:lnSpc>
                <a:spcPct val="80000"/>
              </a:lnSpc>
            </a:pPr>
            <a:r>
              <a:rPr lang="de-DE" altLang="de-DE" sz="2800" smtClean="0"/>
              <a:t>Ablauf der Präsentation muss gut organisiert sein</a:t>
            </a:r>
          </a:p>
          <a:p>
            <a:pPr eaLnBrk="1" hangingPunct="1">
              <a:lnSpc>
                <a:spcPct val="80000"/>
              </a:lnSpc>
            </a:pPr>
            <a:r>
              <a:rPr lang="de-DE" altLang="de-DE" sz="2800" smtClean="0"/>
              <a:t>Richtiges Zitieren </a:t>
            </a:r>
          </a:p>
          <a:p>
            <a:pPr eaLnBrk="1" hangingPunct="1">
              <a:lnSpc>
                <a:spcPct val="80000"/>
              </a:lnSpc>
              <a:buFontTx/>
              <a:buNone/>
            </a:pPr>
            <a:endParaRPr lang="de-DE" altLang="de-DE" sz="2800" smtClean="0"/>
          </a:p>
          <a:p>
            <a:pPr eaLnBrk="1" hangingPunct="1">
              <a:lnSpc>
                <a:spcPct val="80000"/>
              </a:lnSpc>
            </a:pPr>
            <a:r>
              <a:rPr lang="de-DE" altLang="de-DE" sz="2800" smtClean="0"/>
              <a:t>Methoden und Präsentation müssen vorüberlegt sein (z.B. Tafelanschrieb, Plakat, Filmsequenz etc.)</a:t>
            </a:r>
          </a:p>
          <a:p>
            <a:pPr eaLnBrk="1" hangingPunct="1">
              <a:lnSpc>
                <a:spcPct val="80000"/>
              </a:lnSpc>
              <a:buFontTx/>
              <a:buNone/>
            </a:pPr>
            <a:endParaRPr lang="de-DE" altLang="de-DE" sz="2800" smtClean="0"/>
          </a:p>
          <a:p>
            <a:pPr eaLnBrk="1" hangingPunct="1">
              <a:lnSpc>
                <a:spcPct val="80000"/>
              </a:lnSpc>
            </a:pPr>
            <a:r>
              <a:rPr lang="de-DE" altLang="de-DE" sz="2800" smtClean="0"/>
              <a:t>10 Minuten sollten nicht überschritten werden</a:t>
            </a:r>
          </a:p>
          <a:p>
            <a:pPr eaLnBrk="1" hangingPunct="1">
              <a:lnSpc>
                <a:spcPct val="80000"/>
              </a:lnSpc>
              <a:buFontTx/>
              <a:buNone/>
            </a:pPr>
            <a:endParaRPr lang="de-DE" altLang="de-DE" sz="2800" smtClean="0"/>
          </a:p>
          <a:p>
            <a:pPr eaLnBrk="1" hangingPunct="1">
              <a:lnSpc>
                <a:spcPct val="80000"/>
              </a:lnSpc>
            </a:pPr>
            <a:r>
              <a:rPr lang="de-DE" altLang="de-DE" sz="2800" smtClean="0"/>
              <a:t>Die Präsentation wird von dem Prüf. Ausschuss bewertet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additive="base">
                                        <p:cTn id="7" dur="500" fill="hold"/>
                                        <p:tgtEl>
                                          <p:spTgt spid="7987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987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79875">
                                            <p:txEl>
                                              <p:pRg st="1" end="1"/>
                                            </p:txEl>
                                          </p:spTgt>
                                        </p:tgtEl>
                                        <p:attrNameLst>
                                          <p:attrName>style.visibility</p:attrName>
                                        </p:attrNameLst>
                                      </p:cBhvr>
                                      <p:to>
                                        <p:strVal val="visible"/>
                                      </p:to>
                                    </p:set>
                                    <p:anim calcmode="lin" valueType="num">
                                      <p:cBhvr additive="base">
                                        <p:cTn id="13" dur="500" fill="hold"/>
                                        <p:tgtEl>
                                          <p:spTgt spid="7987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987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anim calcmode="lin" valueType="num">
                                      <p:cBhvr additive="base">
                                        <p:cTn id="19" dur="500" fill="hold"/>
                                        <p:tgtEl>
                                          <p:spTgt spid="7987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9875">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79875">
                                            <p:txEl>
                                              <p:pRg st="5" end="5"/>
                                            </p:txEl>
                                          </p:spTgt>
                                        </p:tgtEl>
                                        <p:attrNameLst>
                                          <p:attrName>style.visibility</p:attrName>
                                        </p:attrNameLst>
                                      </p:cBhvr>
                                      <p:to>
                                        <p:strVal val="visible"/>
                                      </p:to>
                                    </p:set>
                                    <p:anim calcmode="lin" valueType="num">
                                      <p:cBhvr additive="base">
                                        <p:cTn id="25" dur="500" fill="hold"/>
                                        <p:tgtEl>
                                          <p:spTgt spid="7987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79875">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79875">
                                            <p:txEl>
                                              <p:pRg st="7" end="7"/>
                                            </p:txEl>
                                          </p:spTgt>
                                        </p:tgtEl>
                                        <p:attrNameLst>
                                          <p:attrName>style.visibility</p:attrName>
                                        </p:attrNameLst>
                                      </p:cBhvr>
                                      <p:to>
                                        <p:strVal val="visible"/>
                                      </p:to>
                                    </p:set>
                                    <p:anim calcmode="lin" valueType="num">
                                      <p:cBhvr additive="base">
                                        <p:cTn id="31" dur="500" fill="hold"/>
                                        <p:tgtEl>
                                          <p:spTgt spid="79875">
                                            <p:txEl>
                                              <p:pRg st="7" end="7"/>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9875">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333375"/>
            <a:ext cx="7772400" cy="1143000"/>
          </a:xfrm>
        </p:spPr>
        <p:txBody>
          <a:bodyPr/>
          <a:lstStyle/>
          <a:p>
            <a:pPr eaLnBrk="1" hangingPunct="1"/>
            <a:r>
              <a:rPr lang="de-DE" altLang="de-DE" sz="4000" b="1" smtClean="0"/>
              <a:t>Realschulabschluss</a:t>
            </a:r>
            <a:br>
              <a:rPr lang="de-DE" altLang="de-DE" sz="4000" b="1" smtClean="0"/>
            </a:br>
            <a:r>
              <a:rPr lang="de-DE" altLang="de-DE" sz="4000" b="1" smtClean="0"/>
              <a:t> </a:t>
            </a:r>
            <a:r>
              <a:rPr lang="de-DE" altLang="de-DE" sz="4000" b="1" smtClean="0">
                <a:cs typeface="Times New Roman" pitchFamily="18" charset="0"/>
              </a:rPr>
              <a:t>Erteilung des Abschlusses</a:t>
            </a:r>
          </a:p>
        </p:txBody>
      </p:sp>
      <p:sp>
        <p:nvSpPr>
          <p:cNvPr id="82947" name="Rectangle 3"/>
          <p:cNvSpPr>
            <a:spLocks noGrp="1" noChangeArrowheads="1"/>
          </p:cNvSpPr>
          <p:nvPr>
            <p:ph type="body" idx="1"/>
          </p:nvPr>
        </p:nvSpPr>
        <p:spPr>
          <a:xfrm>
            <a:off x="457200" y="1828800"/>
            <a:ext cx="8382000" cy="4800600"/>
          </a:xfrm>
        </p:spPr>
        <p:txBody>
          <a:bodyPr/>
          <a:lstStyle/>
          <a:p>
            <a:pPr eaLnBrk="1" hangingPunct="1">
              <a:lnSpc>
                <a:spcPct val="90000"/>
              </a:lnSpc>
            </a:pPr>
            <a:r>
              <a:rPr lang="de-DE" altLang="de-DE" sz="2800" smtClean="0"/>
              <a:t>Die Klassenkonferenz entscheidet.</a:t>
            </a:r>
          </a:p>
          <a:p>
            <a:pPr eaLnBrk="1" hangingPunct="1">
              <a:lnSpc>
                <a:spcPct val="90000"/>
              </a:lnSpc>
            </a:pPr>
            <a:r>
              <a:rPr lang="de-DE" altLang="de-DE" sz="2800" b="1" smtClean="0"/>
              <a:t>Der Abschluss ist zu erteilen, wenn der Schüler</a:t>
            </a:r>
          </a:p>
          <a:p>
            <a:pPr eaLnBrk="1" hangingPunct="1">
              <a:lnSpc>
                <a:spcPct val="90000"/>
              </a:lnSpc>
            </a:pPr>
            <a:r>
              <a:rPr lang="de-DE" altLang="de-DE" sz="2800" smtClean="0"/>
              <a:t>1. die Voraussetzungen für die Leistungsbewertung am Ende der Jahrgangsstufe 10 nach Maßgabe des </a:t>
            </a:r>
            <a:r>
              <a:rPr lang="de-DE" altLang="de-DE" sz="2800" smtClean="0">
                <a:solidFill>
                  <a:srgbClr val="FF0000"/>
                </a:solidFill>
                <a:hlinkClick r:id="rId2" action="ppaction://hlinksldjump"/>
              </a:rPr>
              <a:t>§ 60 </a:t>
            </a:r>
            <a:r>
              <a:rPr lang="de-DE" altLang="de-DE" sz="2800" smtClean="0"/>
              <a:t>erfüllt wurden und </a:t>
            </a:r>
          </a:p>
          <a:p>
            <a:pPr eaLnBrk="1" hangingPunct="1">
              <a:lnSpc>
                <a:spcPct val="90000"/>
              </a:lnSpc>
            </a:pPr>
            <a:r>
              <a:rPr lang="de-DE" altLang="de-DE" sz="2800" smtClean="0"/>
              <a:t>2. die Abschlussprüfung erfolgreich mit einer nach Maßgabe des </a:t>
            </a:r>
            <a:r>
              <a:rPr lang="de-DE" altLang="de-DE" sz="2800" smtClean="0">
                <a:hlinkClick r:id="rId3" action="ppaction://hlinksldjump"/>
              </a:rPr>
              <a:t>§ 61 </a:t>
            </a:r>
            <a:r>
              <a:rPr lang="de-DE" altLang="de-DE" sz="2800" smtClean="0"/>
              <a:t>ermittelten Gesamtleistung von 4,4 oder besser abgelegt wurde.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47">
                                            <p:txEl>
                                              <p:pRg st="1" end="1"/>
                                            </p:txEl>
                                          </p:spTgt>
                                        </p:tgtEl>
                                        <p:attrNameLst>
                                          <p:attrName>style.visibility</p:attrName>
                                        </p:attrNameLst>
                                      </p:cBhvr>
                                      <p:to>
                                        <p:strVal val="visible"/>
                                      </p:to>
                                    </p:set>
                                    <p:anim calcmode="lin" valueType="num">
                                      <p:cBhvr additive="base">
                                        <p:cTn id="13" dur="500" fill="hold"/>
                                        <p:tgtEl>
                                          <p:spTgt spid="829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29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2947">
                                            <p:txEl>
                                              <p:pRg st="2" end="2"/>
                                            </p:txEl>
                                          </p:spTgt>
                                        </p:tgtEl>
                                        <p:attrNameLst>
                                          <p:attrName>style.visibility</p:attrName>
                                        </p:attrNameLst>
                                      </p:cBhvr>
                                      <p:to>
                                        <p:strVal val="visible"/>
                                      </p:to>
                                    </p:set>
                                    <p:anim calcmode="lin" valueType="num">
                                      <p:cBhvr additive="base">
                                        <p:cTn id="19" dur="500" fill="hold"/>
                                        <p:tgtEl>
                                          <p:spTgt spid="829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29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2947">
                                            <p:txEl>
                                              <p:pRg st="3" end="3"/>
                                            </p:txEl>
                                          </p:spTgt>
                                        </p:tgtEl>
                                        <p:attrNameLst>
                                          <p:attrName>style.visibility</p:attrName>
                                        </p:attrNameLst>
                                      </p:cBhvr>
                                      <p:to>
                                        <p:strVal val="visible"/>
                                      </p:to>
                                    </p:set>
                                    <p:anim calcmode="lin" valueType="num">
                                      <p:cBhvr additive="base">
                                        <p:cTn id="25" dur="500" fill="hold"/>
                                        <p:tgtEl>
                                          <p:spTgt spid="829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29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762000" y="381000"/>
            <a:ext cx="7772400" cy="1143000"/>
          </a:xfrm>
        </p:spPr>
        <p:txBody>
          <a:bodyPr/>
          <a:lstStyle/>
          <a:p>
            <a:pPr eaLnBrk="1" hangingPunct="1"/>
            <a:r>
              <a:rPr lang="de-DE" altLang="de-DE" sz="4000" b="1" smtClean="0"/>
              <a:t>Realschulabschluss</a:t>
            </a:r>
            <a:br>
              <a:rPr lang="de-DE" altLang="de-DE" sz="4000" b="1" smtClean="0"/>
            </a:br>
            <a:r>
              <a:rPr lang="de-DE" altLang="de-DE" sz="4000" b="1" smtClean="0"/>
              <a:t> </a:t>
            </a:r>
            <a:r>
              <a:rPr lang="de-DE" altLang="de-DE" sz="4000" b="1" smtClean="0">
                <a:cs typeface="Times New Roman" pitchFamily="18" charset="0"/>
              </a:rPr>
              <a:t>Erteilung des Abschlusses</a:t>
            </a:r>
          </a:p>
        </p:txBody>
      </p:sp>
      <p:sp>
        <p:nvSpPr>
          <p:cNvPr id="82947" name="Rectangle 3"/>
          <p:cNvSpPr>
            <a:spLocks noGrp="1" noChangeArrowheads="1"/>
          </p:cNvSpPr>
          <p:nvPr>
            <p:ph type="body" idx="1"/>
          </p:nvPr>
        </p:nvSpPr>
        <p:spPr>
          <a:xfrm>
            <a:off x="457200" y="1828800"/>
            <a:ext cx="8382000" cy="4800600"/>
          </a:xfrm>
        </p:spPr>
        <p:txBody>
          <a:bodyPr/>
          <a:lstStyle/>
          <a:p>
            <a:pPr marL="0" indent="0">
              <a:buFontTx/>
              <a:buNone/>
            </a:pPr>
            <a:r>
              <a:rPr lang="de-DE" altLang="de-DE" sz="2200" smtClean="0"/>
              <a:t>Der mittlere Abschluss (Realschulabschluss) in Form des </a:t>
            </a:r>
            <a:r>
              <a:rPr lang="de-DE" altLang="de-DE" sz="2400" b="1" i="1" smtClean="0"/>
              <a:t>qualifizierenden Realschulabschlusses </a:t>
            </a:r>
            <a:r>
              <a:rPr lang="de-DE" altLang="de-DE" sz="2200" smtClean="0"/>
              <a:t>wird zuerkannt, wenn</a:t>
            </a:r>
          </a:p>
          <a:p>
            <a:pPr marL="0" indent="0">
              <a:spcBef>
                <a:spcPts val="600"/>
              </a:spcBef>
              <a:buFontTx/>
              <a:buNone/>
            </a:pPr>
            <a:r>
              <a:rPr lang="de-DE" altLang="de-DE" sz="2200" smtClean="0"/>
              <a:t>1. die Voraussetzungen des Abs. 3 erfüllt sind,</a:t>
            </a:r>
          </a:p>
          <a:p>
            <a:pPr marL="0" indent="0">
              <a:spcBef>
                <a:spcPts val="1200"/>
              </a:spcBef>
              <a:buFontTx/>
              <a:buNone/>
            </a:pPr>
            <a:r>
              <a:rPr lang="de-DE" altLang="de-DE" sz="2200" smtClean="0"/>
              <a:t>2. die aus den </a:t>
            </a:r>
            <a:r>
              <a:rPr lang="de-DE" altLang="de-DE" sz="2800" b="1" smtClean="0"/>
              <a:t>Endnoten</a:t>
            </a:r>
            <a:r>
              <a:rPr lang="de-DE" altLang="de-DE" sz="2200" smtClean="0"/>
              <a:t> nach </a:t>
            </a:r>
            <a:r>
              <a:rPr lang="de-DE" altLang="de-DE" sz="2200" smtClean="0">
                <a:hlinkClick r:id="rId2" action="ppaction://hlinksldjump"/>
              </a:rPr>
              <a:t>§ 61 Abs. 2 und 3 </a:t>
            </a:r>
            <a:r>
              <a:rPr lang="de-DE" altLang="de-DE" sz="2200" smtClean="0"/>
              <a:t>berechnete Durchschnittsnote in den Fächern </a:t>
            </a:r>
            <a:r>
              <a:rPr lang="de-DE" altLang="de-DE" sz="2200" b="1" i="1" smtClean="0"/>
              <a:t>Deutsch, Mathematik, erste Fremdsprache</a:t>
            </a:r>
            <a:r>
              <a:rPr lang="de-DE" altLang="de-DE" sz="2200" smtClean="0"/>
              <a:t> und einer </a:t>
            </a:r>
            <a:r>
              <a:rPr lang="de-DE" altLang="de-DE" sz="2200" b="1" i="1" smtClean="0"/>
              <a:t>Naturwissenschaft,</a:t>
            </a:r>
            <a:r>
              <a:rPr lang="de-DE" altLang="de-DE" sz="2200" smtClean="0"/>
              <a:t> sowie in den </a:t>
            </a:r>
            <a:r>
              <a:rPr lang="de-DE" altLang="de-DE" sz="2200" b="1" i="1" smtClean="0"/>
              <a:t>übrigen Fächern </a:t>
            </a:r>
            <a:r>
              <a:rPr lang="de-DE" altLang="de-DE" sz="2200" smtClean="0"/>
              <a:t>gleichfalls jeweils besser als befriedigend (&lt; 3,0) ist und</a:t>
            </a:r>
          </a:p>
          <a:p>
            <a:pPr marL="0" indent="0">
              <a:spcBef>
                <a:spcPts val="1200"/>
              </a:spcBef>
              <a:buFontTx/>
              <a:buNone/>
            </a:pPr>
            <a:r>
              <a:rPr lang="de-DE" altLang="de-DE" sz="2200" smtClean="0"/>
              <a:t>3. die Lernentwicklung, der Leistungsstand und die Arbeitshaltung der Schülerin oder des Schülers eine erfolgreiche Teilnahme am Unterricht in der gymnasialen Oberstufe oder dem beruflichen Gymnasium erwarten lassen.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2947">
                                            <p:txEl>
                                              <p:pRg st="1" end="1"/>
                                            </p:txEl>
                                          </p:spTgt>
                                        </p:tgtEl>
                                        <p:attrNameLst>
                                          <p:attrName>style.visibility</p:attrName>
                                        </p:attrNameLst>
                                      </p:cBhvr>
                                      <p:to>
                                        <p:strVal val="visible"/>
                                      </p:to>
                                    </p:set>
                                    <p:anim calcmode="lin" valueType="num">
                                      <p:cBhvr additive="base">
                                        <p:cTn id="13" dur="500" fill="hold"/>
                                        <p:tgtEl>
                                          <p:spTgt spid="8294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294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2947">
                                            <p:txEl>
                                              <p:pRg st="2" end="2"/>
                                            </p:txEl>
                                          </p:spTgt>
                                        </p:tgtEl>
                                        <p:attrNameLst>
                                          <p:attrName>style.visibility</p:attrName>
                                        </p:attrNameLst>
                                      </p:cBhvr>
                                      <p:to>
                                        <p:strVal val="visible"/>
                                      </p:to>
                                    </p:set>
                                    <p:anim calcmode="lin" valueType="num">
                                      <p:cBhvr additive="base">
                                        <p:cTn id="19" dur="500" fill="hold"/>
                                        <p:tgtEl>
                                          <p:spTgt spid="8294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294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2947">
                                            <p:txEl>
                                              <p:pRg st="3" end="3"/>
                                            </p:txEl>
                                          </p:spTgt>
                                        </p:tgtEl>
                                        <p:attrNameLst>
                                          <p:attrName>style.visibility</p:attrName>
                                        </p:attrNameLst>
                                      </p:cBhvr>
                                      <p:to>
                                        <p:strVal val="visible"/>
                                      </p:to>
                                    </p:set>
                                    <p:anim calcmode="lin" valueType="num">
                                      <p:cBhvr additive="base">
                                        <p:cTn id="25" dur="500" fill="hold"/>
                                        <p:tgtEl>
                                          <p:spTgt spid="8294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2947">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5800" y="0"/>
            <a:ext cx="7772400" cy="1143000"/>
          </a:xfrm>
        </p:spPr>
        <p:txBody>
          <a:bodyPr/>
          <a:lstStyle/>
          <a:p>
            <a:pPr eaLnBrk="1" hangingPunct="1"/>
            <a:r>
              <a:rPr lang="de-DE" altLang="de-DE" b="1" smtClean="0"/>
              <a:t>Realschulabschlussprüfung</a:t>
            </a:r>
          </a:p>
        </p:txBody>
      </p:sp>
      <p:sp>
        <p:nvSpPr>
          <p:cNvPr id="66563" name="Rectangle 3"/>
          <p:cNvSpPr>
            <a:spLocks noGrp="1" noChangeArrowheads="1"/>
          </p:cNvSpPr>
          <p:nvPr>
            <p:ph type="body" idx="1"/>
          </p:nvPr>
        </p:nvSpPr>
        <p:spPr>
          <a:xfrm>
            <a:off x="152400" y="1676400"/>
            <a:ext cx="8991600" cy="4038600"/>
          </a:xfrm>
        </p:spPr>
        <p:txBody>
          <a:bodyPr/>
          <a:lstStyle/>
          <a:p>
            <a:pPr eaLnBrk="1" hangingPunct="1">
              <a:lnSpc>
                <a:spcPct val="90000"/>
              </a:lnSpc>
              <a:buFontTx/>
              <a:buNone/>
            </a:pPr>
            <a:r>
              <a:rPr lang="de-DE" altLang="de-DE" sz="2800" b="1" smtClean="0">
                <a:cs typeface="Times New Roman" pitchFamily="18" charset="0"/>
              </a:rPr>
              <a:t> Schriftliche Prüfung</a:t>
            </a:r>
            <a:r>
              <a:rPr lang="de-DE" altLang="de-DE" sz="2800" smtClean="0">
                <a:cs typeface="Times New Roman" pitchFamily="18" charset="0"/>
              </a:rPr>
              <a:t> </a:t>
            </a:r>
          </a:p>
          <a:p>
            <a:pPr eaLnBrk="1" hangingPunct="1">
              <a:lnSpc>
                <a:spcPct val="90000"/>
              </a:lnSpc>
              <a:buFontTx/>
              <a:buNone/>
            </a:pPr>
            <a:endParaRPr lang="de-DE" altLang="de-DE" sz="2800" smtClean="0">
              <a:cs typeface="Times New Roman" pitchFamily="18" charset="0"/>
            </a:endParaRPr>
          </a:p>
          <a:p>
            <a:pPr eaLnBrk="1" hangingPunct="1">
              <a:lnSpc>
                <a:spcPct val="90000"/>
              </a:lnSpc>
            </a:pPr>
            <a:r>
              <a:rPr lang="de-DE" altLang="de-DE" sz="2400" smtClean="0">
                <a:cs typeface="Times New Roman" pitchFamily="18" charset="0"/>
              </a:rPr>
              <a:t>in Deutsch (Bearbeitungszeit 180 Min.) </a:t>
            </a:r>
          </a:p>
          <a:p>
            <a:pPr eaLnBrk="1" hangingPunct="1">
              <a:lnSpc>
                <a:spcPct val="90000"/>
              </a:lnSpc>
            </a:pPr>
            <a:r>
              <a:rPr lang="de-DE" altLang="de-DE" sz="2400" smtClean="0">
                <a:cs typeface="Times New Roman" pitchFamily="18" charset="0"/>
              </a:rPr>
              <a:t>in Mathematik (135 Min.)</a:t>
            </a:r>
          </a:p>
          <a:p>
            <a:pPr eaLnBrk="1" hangingPunct="1">
              <a:lnSpc>
                <a:spcPct val="90000"/>
              </a:lnSpc>
            </a:pPr>
            <a:r>
              <a:rPr lang="de-DE" altLang="de-DE" sz="2400" smtClean="0">
                <a:cs typeface="Times New Roman" pitchFamily="18" charset="0"/>
              </a:rPr>
              <a:t>in der 1. Fremdsprache (135 Min.)</a:t>
            </a:r>
          </a:p>
          <a:p>
            <a:pPr eaLnBrk="1" hangingPunct="1">
              <a:lnSpc>
                <a:spcPct val="90000"/>
              </a:lnSpc>
            </a:pPr>
            <a:r>
              <a:rPr lang="de-DE" altLang="de-DE" sz="2400" smtClean="0">
                <a:cs typeface="Times New Roman" pitchFamily="18" charset="0"/>
              </a:rPr>
              <a:t>Die schriftlichen Termine werden durch das Kultusministerium landeseinheitlich festgesetzt.</a:t>
            </a:r>
          </a:p>
          <a:p>
            <a:pPr eaLnBrk="1" hangingPunct="1">
              <a:lnSpc>
                <a:spcPct val="90000"/>
              </a:lnSpc>
            </a:pPr>
            <a:r>
              <a:rPr lang="de-DE" altLang="de-DE" sz="2400" b="1" smtClean="0">
                <a:cs typeface="Times New Roman" pitchFamily="18" charset="0"/>
              </a:rPr>
              <a:t>Bei Fehlen: ärztliches Attest erforderlich</a:t>
            </a:r>
          </a:p>
          <a:p>
            <a:pPr eaLnBrk="1" hangingPunct="1">
              <a:lnSpc>
                <a:spcPct val="90000"/>
              </a:lnSpc>
            </a:pPr>
            <a:r>
              <a:rPr lang="de-DE" altLang="de-DE" sz="2400" smtClean="0">
                <a:cs typeface="Times New Roman" pitchFamily="18" charset="0"/>
              </a:rPr>
              <a:t>Die Prüfungsarbeit wird von dem jeweiligen Fachlehrer der Klasse beurteilt und bewertet.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6563">
                                            <p:txEl>
                                              <p:pRg st="2" end="2"/>
                                            </p:txEl>
                                          </p:spTgt>
                                        </p:tgtEl>
                                        <p:attrNameLst>
                                          <p:attrName>style.visibility</p:attrName>
                                        </p:attrNameLst>
                                      </p:cBhvr>
                                      <p:to>
                                        <p:strVal val="visible"/>
                                      </p:to>
                                    </p:set>
                                    <p:anim calcmode="lin" valueType="num">
                                      <p:cBhvr additive="base">
                                        <p:cTn id="13" dur="500" fill="hold"/>
                                        <p:tgtEl>
                                          <p:spTgt spid="66563">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65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6563">
                                            <p:txEl>
                                              <p:pRg st="3" end="3"/>
                                            </p:txEl>
                                          </p:spTgt>
                                        </p:tgtEl>
                                        <p:attrNameLst>
                                          <p:attrName>style.visibility</p:attrName>
                                        </p:attrNameLst>
                                      </p:cBhvr>
                                      <p:to>
                                        <p:strVal val="visible"/>
                                      </p:to>
                                    </p:set>
                                    <p:anim calcmode="lin" valueType="num">
                                      <p:cBhvr additive="base">
                                        <p:cTn id="19" dur="500" fill="hold"/>
                                        <p:tgtEl>
                                          <p:spTgt spid="6656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65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6563">
                                            <p:txEl>
                                              <p:pRg st="4" end="4"/>
                                            </p:txEl>
                                          </p:spTgt>
                                        </p:tgtEl>
                                        <p:attrNameLst>
                                          <p:attrName>style.visibility</p:attrName>
                                        </p:attrNameLst>
                                      </p:cBhvr>
                                      <p:to>
                                        <p:strVal val="visible"/>
                                      </p:to>
                                    </p:set>
                                    <p:anim calcmode="lin" valueType="num">
                                      <p:cBhvr additive="base">
                                        <p:cTn id="25" dur="500" fill="hold"/>
                                        <p:tgtEl>
                                          <p:spTgt spid="6656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65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6563">
                                            <p:txEl>
                                              <p:pRg st="5" end="5"/>
                                            </p:txEl>
                                          </p:spTgt>
                                        </p:tgtEl>
                                        <p:attrNameLst>
                                          <p:attrName>style.visibility</p:attrName>
                                        </p:attrNameLst>
                                      </p:cBhvr>
                                      <p:to>
                                        <p:strVal val="visible"/>
                                      </p:to>
                                    </p:set>
                                    <p:anim calcmode="lin" valueType="num">
                                      <p:cBhvr additive="base">
                                        <p:cTn id="31" dur="500" fill="hold"/>
                                        <p:tgtEl>
                                          <p:spTgt spid="66563">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656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6563">
                                            <p:txEl>
                                              <p:pRg st="6" end="6"/>
                                            </p:txEl>
                                          </p:spTgt>
                                        </p:tgtEl>
                                        <p:attrNameLst>
                                          <p:attrName>style.visibility</p:attrName>
                                        </p:attrNameLst>
                                      </p:cBhvr>
                                      <p:to>
                                        <p:strVal val="visible"/>
                                      </p:to>
                                    </p:set>
                                    <p:anim calcmode="lin" valueType="num">
                                      <p:cBhvr additive="base">
                                        <p:cTn id="37" dur="500" fill="hold"/>
                                        <p:tgtEl>
                                          <p:spTgt spid="66563">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656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6563">
                                            <p:txEl>
                                              <p:pRg st="7" end="7"/>
                                            </p:txEl>
                                          </p:spTgt>
                                        </p:tgtEl>
                                        <p:attrNameLst>
                                          <p:attrName>style.visibility</p:attrName>
                                        </p:attrNameLst>
                                      </p:cBhvr>
                                      <p:to>
                                        <p:strVal val="visible"/>
                                      </p:to>
                                    </p:set>
                                    <p:anim calcmode="lin" valueType="num">
                                      <p:cBhvr additive="base">
                                        <p:cTn id="43" dur="500" fill="hold"/>
                                        <p:tgtEl>
                                          <p:spTgt spid="66563">
                                            <p:txEl>
                                              <p:pRg st="7" end="7"/>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656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autoUpdateAnimBg="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09600" y="152400"/>
            <a:ext cx="7772400" cy="1143000"/>
          </a:xfrm>
        </p:spPr>
        <p:txBody>
          <a:bodyPr/>
          <a:lstStyle/>
          <a:p>
            <a:pPr eaLnBrk="1" hangingPunct="1"/>
            <a:r>
              <a:rPr lang="de-DE" altLang="de-DE" sz="2400" smtClean="0"/>
              <a:t>Realschulabschlussprüfung</a:t>
            </a:r>
            <a:br>
              <a:rPr lang="de-DE" altLang="de-DE" sz="2400" smtClean="0"/>
            </a:br>
            <a:r>
              <a:rPr lang="de-DE" altLang="de-DE" sz="2400" smtClean="0"/>
              <a:t> </a:t>
            </a:r>
            <a:r>
              <a:rPr lang="de-DE" altLang="de-DE" sz="2400" smtClean="0">
                <a:cs typeface="Times New Roman" pitchFamily="18" charset="0"/>
              </a:rPr>
              <a:t>Ermittlung der Abschlusszeugnisnoten/</a:t>
            </a:r>
            <a:r>
              <a:rPr lang="de-DE" altLang="de-DE" sz="4000" b="1" smtClean="0">
                <a:cs typeface="Times New Roman" pitchFamily="18" charset="0"/>
              </a:rPr>
              <a:t>Endnoten</a:t>
            </a:r>
          </a:p>
        </p:txBody>
      </p:sp>
      <p:graphicFrame>
        <p:nvGraphicFramePr>
          <p:cNvPr id="83971" name="Group 3"/>
          <p:cNvGraphicFramePr>
            <a:graphicFrameLocks noGrp="1"/>
          </p:cNvGraphicFramePr>
          <p:nvPr/>
        </p:nvGraphicFramePr>
        <p:xfrm>
          <a:off x="228600" y="1371600"/>
          <a:ext cx="839788" cy="5292726"/>
        </p:xfrm>
        <a:graphic>
          <a:graphicData uri="http://schemas.openxmlformats.org/drawingml/2006/table">
            <a:tbl>
              <a:tblPr/>
              <a:tblGrid>
                <a:gridCol w="839788"/>
              </a:tblGrid>
              <a:tr h="7001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000" b="0" i="0" u="none" strike="noStrike" cap="none" normalizeH="0" baseline="0" dirty="0" smtClean="0">
                          <a:ln>
                            <a:noFill/>
                          </a:ln>
                          <a:solidFill>
                            <a:schemeClr val="tx1"/>
                          </a:solidFill>
                          <a:effectLst/>
                          <a:latin typeface="Arial" charset="0"/>
                        </a:rPr>
                        <a:t>Fach</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smtClean="0">
                          <a:ln>
                            <a:noFill/>
                          </a:ln>
                          <a:solidFill>
                            <a:schemeClr val="tx1"/>
                          </a:solidFill>
                          <a:effectLst/>
                          <a:latin typeface="Arial" charset="0"/>
                        </a:rPr>
                        <a:t>D</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3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rgbClr val="FF0000"/>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1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smtClean="0">
                          <a:ln>
                            <a:noFill/>
                          </a:ln>
                          <a:solidFill>
                            <a:schemeClr val="tx1"/>
                          </a:solidFill>
                          <a:effectLst/>
                          <a:latin typeface="Arial" charset="0"/>
                        </a:rPr>
                        <a:t>M</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1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smtClean="0">
                          <a:ln>
                            <a:noFill/>
                          </a:ln>
                          <a:solidFill>
                            <a:schemeClr val="tx1"/>
                          </a:solidFill>
                          <a:effectLst/>
                          <a:latin typeface="Arial" charset="0"/>
                        </a:rPr>
                        <a:t>E</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1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dirty="0" smtClean="0">
                          <a:ln>
                            <a:noFill/>
                          </a:ln>
                          <a:solidFill>
                            <a:schemeClr val="tx1"/>
                          </a:solidFill>
                          <a:effectLst/>
                          <a:latin typeface="Arial" charset="0"/>
                        </a:rPr>
                        <a:t>F</a:t>
                      </a:r>
                      <a:endParaRPr kumimoji="0" lang="de-DE" sz="2800" b="0" i="0" u="none" strike="noStrike" cap="none" normalizeH="0" baseline="-25000" dirty="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smtClean="0">
                          <a:ln>
                            <a:noFill/>
                          </a:ln>
                          <a:solidFill>
                            <a:schemeClr val="tx1"/>
                          </a:solidFill>
                          <a:effectLst/>
                          <a:latin typeface="Arial" charset="0"/>
                        </a:rPr>
                        <a:t>Bio</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dirty="0" smtClean="0">
                          <a:ln>
                            <a:noFill/>
                          </a:ln>
                          <a:solidFill>
                            <a:schemeClr val="tx1"/>
                          </a:solidFill>
                          <a:effectLst/>
                          <a:latin typeface="Arial" charset="0"/>
                        </a:rPr>
                        <a:t>Al</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4134" name="Group 166"/>
          <p:cNvGraphicFramePr>
            <a:graphicFrameLocks noGrp="1"/>
          </p:cNvGraphicFramePr>
          <p:nvPr/>
        </p:nvGraphicFramePr>
        <p:xfrm>
          <a:off x="1066800" y="1371600"/>
          <a:ext cx="971550" cy="5292726"/>
        </p:xfrm>
        <a:graphic>
          <a:graphicData uri="http://schemas.openxmlformats.org/drawingml/2006/table">
            <a:tbl>
              <a:tblPr/>
              <a:tblGrid>
                <a:gridCol w="971550"/>
              </a:tblGrid>
              <a:tr h="7001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6045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smtClean="0">
                          <a:ln>
                            <a:noFill/>
                          </a:ln>
                          <a:solidFill>
                            <a:schemeClr val="tx1"/>
                          </a:solidFill>
                          <a:effectLst/>
                          <a:latin typeface="Arial" charset="0"/>
                        </a:rPr>
                        <a:t>Schriftl.Prüfung</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9536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dirty="0" smtClean="0">
                          <a:ln>
                            <a:noFill/>
                          </a:ln>
                          <a:solidFill>
                            <a:srgbClr val="FF0000"/>
                          </a:solidFill>
                          <a:effectLst/>
                          <a:latin typeface="Arial" charset="0"/>
                        </a:rPr>
                        <a:t>Beispiel</a:t>
                      </a:r>
                    </a:p>
                  </a:txBody>
                  <a:tcPr marT="45723" marB="45723"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1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smtClean="0">
                          <a:ln>
                            <a:noFill/>
                          </a:ln>
                          <a:solidFill>
                            <a:schemeClr val="tx1"/>
                          </a:solidFill>
                          <a:effectLst/>
                          <a:latin typeface="Arial" charset="0"/>
                        </a:rPr>
                        <a:t>Schriftl.Prüfung</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1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smtClean="0">
                          <a:ln>
                            <a:noFill/>
                          </a:ln>
                          <a:solidFill>
                            <a:schemeClr val="tx1"/>
                          </a:solidFill>
                          <a:effectLst/>
                          <a:latin typeface="Arial" charset="0"/>
                        </a:rPr>
                        <a:t>Schriftl.Prüfung</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13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600" b="0" i="0" u="none" strike="noStrike" cap="none" normalizeH="0" baseline="0" dirty="0" smtClean="0">
                          <a:ln>
                            <a:noFill/>
                          </a:ln>
                          <a:solidFill>
                            <a:schemeClr val="tx1"/>
                          </a:solidFill>
                          <a:effectLst/>
                          <a:latin typeface="Arial" charset="0"/>
                        </a:rPr>
                        <a:t>Präsent.</a:t>
                      </a: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181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marT="45723" marB="4572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84137" name="Group 169"/>
          <p:cNvGraphicFramePr>
            <a:graphicFrameLocks noGrp="1"/>
          </p:cNvGraphicFramePr>
          <p:nvPr/>
        </p:nvGraphicFramePr>
        <p:xfrm>
          <a:off x="2057400" y="1371600"/>
          <a:ext cx="1103313" cy="5291140"/>
        </p:xfrm>
        <a:graphic>
          <a:graphicData uri="http://schemas.openxmlformats.org/drawingml/2006/table">
            <a:tbl>
              <a:tblPr/>
              <a:tblGrid>
                <a:gridCol w="1103313"/>
              </a:tblGrid>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smtClean="0">
                          <a:ln>
                            <a:noFill/>
                          </a:ln>
                          <a:solidFill>
                            <a:schemeClr val="tx1"/>
                          </a:solidFill>
                          <a:effectLst/>
                          <a:latin typeface="Arial" charset="0"/>
                        </a:rPr>
                        <a:t>F-Note</a:t>
                      </a:r>
                      <a:br>
                        <a:rPr kumimoji="0" lang="de-DE" sz="1800" b="0" i="0" u="none" strike="noStrike" cap="none" normalizeH="0" baseline="0" dirty="0" smtClean="0">
                          <a:ln>
                            <a:noFill/>
                          </a:ln>
                          <a:solidFill>
                            <a:schemeClr val="tx1"/>
                          </a:solidFill>
                          <a:effectLst/>
                          <a:latin typeface="Arial" charset="0"/>
                        </a:rPr>
                      </a:br>
                      <a:r>
                        <a:rPr kumimoji="0" lang="de-DE" sz="1800" b="0" i="0" u="none" strike="noStrike" cap="none" normalizeH="0" baseline="0" dirty="0" smtClean="0">
                          <a:ln>
                            <a:noFill/>
                          </a:ln>
                          <a:solidFill>
                            <a:schemeClr val="tx1"/>
                          </a:solidFill>
                          <a:effectLst/>
                          <a:latin typeface="Arial" charset="0"/>
                        </a:rPr>
                        <a:t>2.Hbj</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60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rPr>
                        <a:t>D </a:t>
                      </a:r>
                      <a:r>
                        <a:rPr kumimoji="0" lang="de-DE" sz="1800" b="0" i="0" u="none" strike="noStrike" cap="none" normalizeH="0" baseline="-25000" smtClean="0">
                          <a:ln>
                            <a:noFill/>
                          </a:ln>
                          <a:solidFill>
                            <a:schemeClr val="tx1"/>
                          </a:solidFill>
                          <a:effectLst/>
                          <a:latin typeface="Arial" charset="0"/>
                        </a:rPr>
                        <a:t>2.Hbj</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695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smtClean="0">
                          <a:ln>
                            <a:noFill/>
                          </a:ln>
                          <a:solidFill>
                            <a:srgbClr val="FF0000"/>
                          </a:solidFill>
                          <a:effectLst/>
                          <a:latin typeface="Arial" charset="0"/>
                        </a:rPr>
                        <a:t>3</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rPr>
                        <a:t>M </a:t>
                      </a:r>
                      <a:r>
                        <a:rPr kumimoji="0" lang="de-DE" sz="1800" b="0" i="0" u="none" strike="noStrike" cap="none" normalizeH="0" baseline="-25000" smtClean="0">
                          <a:ln>
                            <a:noFill/>
                          </a:ln>
                          <a:solidFill>
                            <a:schemeClr val="tx1"/>
                          </a:solidFill>
                          <a:effectLst/>
                          <a:latin typeface="Arial" charset="0"/>
                        </a:rPr>
                        <a:t>2.Hbj</a:t>
                      </a:r>
                      <a:endParaRPr kumimoji="0" lang="de-DE"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rPr>
                        <a:t>E </a:t>
                      </a:r>
                      <a:r>
                        <a:rPr kumimoji="0" lang="de-DE" sz="1800" b="0" i="0" u="none" strike="noStrike" cap="none" normalizeH="0" baseline="-25000" smtClean="0">
                          <a:ln>
                            <a:noFill/>
                          </a:ln>
                          <a:solidFill>
                            <a:schemeClr val="tx1"/>
                          </a:solidFill>
                          <a:effectLst/>
                          <a:latin typeface="Arial" charset="0"/>
                        </a:rPr>
                        <a:t>2.Hbj</a:t>
                      </a:r>
                      <a:endParaRPr kumimoji="0" lang="de-DE"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rPr>
                        <a:t>F </a:t>
                      </a:r>
                      <a:r>
                        <a:rPr kumimoji="0" lang="de-DE" sz="1800" b="0" i="0" u="none" strike="noStrike" cap="none" normalizeH="0" baseline="-25000" smtClean="0">
                          <a:ln>
                            <a:noFill/>
                          </a:ln>
                          <a:solidFill>
                            <a:schemeClr val="tx1"/>
                          </a:solidFill>
                          <a:effectLst/>
                          <a:latin typeface="Arial" charset="0"/>
                        </a:rPr>
                        <a:t>2.Hbj</a:t>
                      </a:r>
                      <a:endParaRPr kumimoji="0" lang="de-DE"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smtClean="0">
                          <a:ln>
                            <a:noFill/>
                          </a:ln>
                          <a:solidFill>
                            <a:schemeClr val="tx1"/>
                          </a:solidFill>
                          <a:effectLst/>
                          <a:latin typeface="Arial" charset="0"/>
                        </a:rPr>
                        <a:t>Bio </a:t>
                      </a:r>
                      <a:r>
                        <a:rPr kumimoji="0" lang="de-DE" sz="1800" b="0" i="0" u="none" strike="noStrike" cap="none" normalizeH="0" baseline="-25000" dirty="0" smtClean="0">
                          <a:ln>
                            <a:noFill/>
                          </a:ln>
                          <a:solidFill>
                            <a:schemeClr val="tx1"/>
                          </a:solidFill>
                          <a:effectLst/>
                          <a:latin typeface="Arial" charset="0"/>
                        </a:rPr>
                        <a:t>2.Hbj/9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smtClean="0">
                          <a:ln>
                            <a:noFill/>
                          </a:ln>
                          <a:solidFill>
                            <a:schemeClr val="tx1"/>
                          </a:solidFill>
                          <a:effectLst/>
                          <a:latin typeface="Arial" charset="0"/>
                        </a:rPr>
                        <a:t>Al</a:t>
                      </a:r>
                      <a:r>
                        <a:rPr kumimoji="0" lang="de-DE" sz="1800" b="0" i="0" u="none" strike="noStrike" cap="none" normalizeH="0" baseline="-25000" dirty="0" smtClean="0">
                          <a:ln>
                            <a:noFill/>
                          </a:ln>
                          <a:solidFill>
                            <a:schemeClr val="tx1"/>
                          </a:solidFill>
                          <a:effectLst/>
                          <a:latin typeface="Arial" charset="0"/>
                        </a:rPr>
                        <a:t>2.Hbj/9</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graphicFrame>
        <p:nvGraphicFramePr>
          <p:cNvPr id="84136" name="Group 168"/>
          <p:cNvGraphicFramePr>
            <a:graphicFrameLocks noGrp="1"/>
          </p:cNvGraphicFramePr>
          <p:nvPr/>
        </p:nvGraphicFramePr>
        <p:xfrm>
          <a:off x="3124200" y="1371600"/>
          <a:ext cx="971550" cy="5291140"/>
        </p:xfrm>
        <a:graphic>
          <a:graphicData uri="http://schemas.openxmlformats.org/drawingml/2006/table">
            <a:tbl>
              <a:tblPr/>
              <a:tblGrid>
                <a:gridCol w="971550"/>
              </a:tblGrid>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err="1" smtClean="0">
                          <a:ln>
                            <a:noFill/>
                          </a:ln>
                          <a:solidFill>
                            <a:schemeClr val="tx1"/>
                          </a:solidFill>
                          <a:effectLst/>
                          <a:latin typeface="Arial" charset="0"/>
                        </a:rPr>
                        <a:t>Prfgs</a:t>
                      </a:r>
                      <a:r>
                        <a:rPr kumimoji="0" lang="de-DE" sz="1800" b="0" i="0" u="none" strike="noStrike" cap="none" normalizeH="0" baseline="0" dirty="0" smtClean="0">
                          <a:ln>
                            <a:noFill/>
                          </a:ln>
                          <a:solidFill>
                            <a:schemeClr val="tx1"/>
                          </a:solidFill>
                          <a:effectLst/>
                          <a:latin typeface="Arial" charset="0"/>
                        </a:rPr>
                        <a:t>-note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60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rPr>
                        <a:t>D </a:t>
                      </a:r>
                      <a:r>
                        <a:rPr kumimoji="0" lang="de-DE" sz="1800" b="0" i="0" u="none" strike="noStrike" cap="none" normalizeH="0" baseline="-25000" smtClean="0">
                          <a:ln>
                            <a:noFill/>
                          </a:ln>
                          <a:solidFill>
                            <a:schemeClr val="tx1"/>
                          </a:solidFill>
                          <a:effectLst/>
                          <a:latin typeface="Arial" charset="0"/>
                        </a:rPr>
                        <a:t>Prfg</a:t>
                      </a:r>
                      <a:endParaRPr kumimoji="0" lang="de-DE"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695325">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smtClean="0">
                          <a:ln>
                            <a:noFill/>
                          </a:ln>
                          <a:solidFill>
                            <a:srgbClr val="FF0000"/>
                          </a:solidFill>
                          <a:effectLst/>
                          <a:latin typeface="Arial" charset="0"/>
                        </a:rPr>
                        <a:t>4</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smtClean="0">
                          <a:ln>
                            <a:noFill/>
                          </a:ln>
                          <a:solidFill>
                            <a:schemeClr val="tx1"/>
                          </a:solidFill>
                          <a:effectLst/>
                          <a:latin typeface="Arial" charset="0"/>
                        </a:rPr>
                        <a:t>M </a:t>
                      </a:r>
                      <a:r>
                        <a:rPr kumimoji="0" lang="de-DE" sz="1800" b="0" i="0" u="none" strike="noStrike" cap="none" normalizeH="0" baseline="-25000" dirty="0" err="1" smtClean="0">
                          <a:ln>
                            <a:noFill/>
                          </a:ln>
                          <a:solidFill>
                            <a:schemeClr val="tx1"/>
                          </a:solidFill>
                          <a:effectLst/>
                          <a:latin typeface="Arial" charset="0"/>
                        </a:rPr>
                        <a:t>Prfg</a:t>
                      </a:r>
                      <a:endParaRPr kumimoji="0" lang="de-DE" sz="1800" b="0" i="0" u="none" strike="noStrike" cap="none" normalizeH="0" baseline="-2500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smtClean="0">
                          <a:ln>
                            <a:noFill/>
                          </a:ln>
                          <a:solidFill>
                            <a:schemeClr val="tx1"/>
                          </a:solidFill>
                          <a:effectLst/>
                          <a:latin typeface="Arial" charset="0"/>
                        </a:rPr>
                        <a:t>E </a:t>
                      </a:r>
                      <a:r>
                        <a:rPr kumimoji="0" lang="de-DE" sz="1800" b="0" i="0" u="none" strike="noStrike" cap="none" normalizeH="0" baseline="-25000" dirty="0" err="1" smtClean="0">
                          <a:ln>
                            <a:noFill/>
                          </a:ln>
                          <a:solidFill>
                            <a:schemeClr val="tx1"/>
                          </a:solidFill>
                          <a:effectLst/>
                          <a:latin typeface="Arial" charset="0"/>
                        </a:rPr>
                        <a:t>Prfg</a:t>
                      </a:r>
                      <a:endParaRPr kumimoji="0" lang="de-DE" sz="1800" b="0" i="0" u="none" strike="noStrike" cap="none" normalizeH="0" baseline="-2500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rPr>
                        <a:t>F </a:t>
                      </a:r>
                      <a:r>
                        <a:rPr kumimoji="0" lang="de-DE" sz="1800" b="0" i="0" u="none" strike="noStrike" cap="none" normalizeH="0" baseline="-25000" smtClean="0">
                          <a:ln>
                            <a:noFill/>
                          </a:ln>
                          <a:solidFill>
                            <a:schemeClr val="tx1"/>
                          </a:solidFill>
                          <a:effectLst/>
                          <a:latin typeface="Arial" charset="0"/>
                        </a:rPr>
                        <a:t>Prfg</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graphicFrame>
        <p:nvGraphicFramePr>
          <p:cNvPr id="84138" name="Group 170"/>
          <p:cNvGraphicFramePr>
            <a:graphicFrameLocks noGrp="1"/>
          </p:cNvGraphicFramePr>
          <p:nvPr/>
        </p:nvGraphicFramePr>
        <p:xfrm>
          <a:off x="4114800" y="1371600"/>
          <a:ext cx="1320800" cy="5291140"/>
        </p:xfrm>
        <a:graphic>
          <a:graphicData uri="http://schemas.openxmlformats.org/drawingml/2006/table">
            <a:tbl>
              <a:tblPr/>
              <a:tblGrid>
                <a:gridCol w="1320800"/>
              </a:tblGrid>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smtClean="0">
                          <a:ln>
                            <a:noFill/>
                          </a:ln>
                          <a:solidFill>
                            <a:schemeClr val="tx1"/>
                          </a:solidFill>
                          <a:effectLst/>
                          <a:latin typeface="Arial" charset="0"/>
                        </a:rPr>
                        <a:t>Formel zur </a:t>
                      </a:r>
                      <a:r>
                        <a:rPr kumimoji="0" lang="de-DE" sz="1800" b="1" i="0" u="sng" strike="noStrike" cap="none" normalizeH="0" baseline="0" dirty="0" smtClean="0">
                          <a:ln>
                            <a:noFill/>
                          </a:ln>
                          <a:solidFill>
                            <a:schemeClr val="tx1"/>
                          </a:solidFill>
                          <a:effectLst/>
                          <a:latin typeface="Arial" charset="0"/>
                        </a:rPr>
                        <a:t>Endnote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60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rPr>
                        <a:t>(2* D </a:t>
                      </a:r>
                      <a:r>
                        <a:rPr kumimoji="0" lang="de-DE" sz="1800" b="0" i="0" u="none" strike="noStrike" cap="none" normalizeH="0" baseline="-25000" smtClean="0">
                          <a:ln>
                            <a:noFill/>
                          </a:ln>
                          <a:solidFill>
                            <a:schemeClr val="tx1"/>
                          </a:solidFill>
                          <a:effectLst/>
                          <a:latin typeface="Arial" charset="0"/>
                        </a:rPr>
                        <a:t>2.Hbj </a:t>
                      </a:r>
                      <a:r>
                        <a:rPr kumimoji="0" lang="de-DE" sz="1800" b="0" i="0" u="none" strike="noStrike" cap="none" normalizeH="0" baseline="0" smtClean="0">
                          <a:ln>
                            <a:noFill/>
                          </a:ln>
                          <a:solidFill>
                            <a:schemeClr val="tx1"/>
                          </a:solidFill>
                          <a:effectLst/>
                          <a:latin typeface="Arial" charset="0"/>
                        </a:rPr>
                        <a:t>+ D </a:t>
                      </a:r>
                      <a:r>
                        <a:rPr kumimoji="0" lang="de-DE" sz="1800" b="0" i="0" u="none" strike="noStrike" cap="none" normalizeH="0" baseline="-25000" smtClean="0">
                          <a:ln>
                            <a:noFill/>
                          </a:ln>
                          <a:solidFill>
                            <a:schemeClr val="tx1"/>
                          </a:solidFill>
                          <a:effectLst/>
                          <a:latin typeface="Arial" charset="0"/>
                        </a:rPr>
                        <a:t>Prfg</a:t>
                      </a:r>
                      <a:r>
                        <a:rPr kumimoji="0" lang="de-DE" sz="1800" b="0" i="0" u="none" strike="noStrike" cap="none" normalizeH="0" baseline="0" smtClean="0">
                          <a:ln>
                            <a:noFill/>
                          </a:ln>
                          <a:solidFill>
                            <a:schemeClr val="tx1"/>
                          </a:solidFill>
                          <a:effectLst/>
                          <a:latin typeface="Arial" charset="0"/>
                        </a:rPr>
                        <a:t>): 3 </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695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smtClean="0">
                          <a:ln>
                            <a:noFill/>
                          </a:ln>
                          <a:solidFill>
                            <a:srgbClr val="FF0000"/>
                          </a:solidFill>
                          <a:effectLst/>
                          <a:latin typeface="Arial" charset="0"/>
                        </a:rPr>
                        <a:t>(2*3+4):3=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smtClean="0">
                          <a:ln>
                            <a:noFill/>
                          </a:ln>
                          <a:solidFill>
                            <a:srgbClr val="FF0000"/>
                          </a:solidFill>
                          <a:effectLst/>
                          <a:latin typeface="Arial" charset="0"/>
                        </a:rPr>
                        <a:t>10:3 = </a:t>
                      </a:r>
                      <a:r>
                        <a:rPr kumimoji="0" lang="de-DE" sz="1800" b="1" i="0" u="none" strike="noStrike" cap="none" normalizeH="0" baseline="0" dirty="0" smtClean="0">
                          <a:ln>
                            <a:noFill/>
                          </a:ln>
                          <a:solidFill>
                            <a:srgbClr val="FF0000"/>
                          </a:solidFill>
                          <a:effectLst>
                            <a:outerShdw blurRad="38100" dist="38100" dir="2700000" algn="tl">
                              <a:srgbClr val="000000">
                                <a:alpha val="43137"/>
                              </a:srgbClr>
                            </a:outerShdw>
                          </a:effectLst>
                          <a:latin typeface="Arial" charset="0"/>
                        </a:rPr>
                        <a:t>3,3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smtClean="0">
                          <a:ln>
                            <a:noFill/>
                          </a:ln>
                          <a:solidFill>
                            <a:schemeClr val="tx1"/>
                          </a:solidFill>
                          <a:effectLst/>
                          <a:latin typeface="Arial" charset="0"/>
                        </a:rPr>
                        <a:t>2* M </a:t>
                      </a:r>
                      <a:r>
                        <a:rPr kumimoji="0" lang="de-DE" sz="1800" b="0" i="0" u="none" strike="noStrike" cap="none" normalizeH="0" baseline="-25000" dirty="0" smtClean="0">
                          <a:ln>
                            <a:noFill/>
                          </a:ln>
                          <a:solidFill>
                            <a:schemeClr val="tx1"/>
                          </a:solidFill>
                          <a:effectLst/>
                          <a:latin typeface="Arial" charset="0"/>
                        </a:rPr>
                        <a:t>2.Hbj </a:t>
                      </a:r>
                      <a:r>
                        <a:rPr kumimoji="0" lang="de-DE" sz="1800" b="0" i="0" u="none" strike="noStrike" cap="none" normalizeH="0" baseline="0" dirty="0" smtClean="0">
                          <a:ln>
                            <a:noFill/>
                          </a:ln>
                          <a:solidFill>
                            <a:schemeClr val="tx1"/>
                          </a:solidFill>
                          <a:effectLst/>
                          <a:latin typeface="Arial" charset="0"/>
                        </a:rPr>
                        <a:t>+ M </a:t>
                      </a:r>
                      <a:r>
                        <a:rPr kumimoji="0" lang="de-DE" sz="1800" b="0" i="0" u="none" strike="noStrike" cap="none" normalizeH="0" baseline="-25000" dirty="0" err="1" smtClean="0">
                          <a:ln>
                            <a:noFill/>
                          </a:ln>
                          <a:solidFill>
                            <a:schemeClr val="tx1"/>
                          </a:solidFill>
                          <a:effectLst/>
                          <a:latin typeface="Arial" charset="0"/>
                        </a:rPr>
                        <a:t>Prfg</a:t>
                      </a:r>
                      <a:r>
                        <a:rPr kumimoji="0" lang="de-DE" sz="1800" b="0" i="0" u="none" strike="noStrike" cap="none" normalizeH="0" baseline="0" dirty="0" smtClean="0">
                          <a:ln>
                            <a:noFill/>
                          </a:ln>
                          <a:solidFill>
                            <a:schemeClr val="tx1"/>
                          </a:solidFill>
                          <a:effectLst/>
                          <a:latin typeface="Arial" charset="0"/>
                        </a:rPr>
                        <a:t>): 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rPr>
                        <a:t>2* E </a:t>
                      </a:r>
                      <a:r>
                        <a:rPr kumimoji="0" lang="de-DE" sz="1800" b="0" i="0" u="none" strike="noStrike" cap="none" normalizeH="0" baseline="-25000" smtClean="0">
                          <a:ln>
                            <a:noFill/>
                          </a:ln>
                          <a:solidFill>
                            <a:schemeClr val="tx1"/>
                          </a:solidFill>
                          <a:effectLst/>
                          <a:latin typeface="Arial" charset="0"/>
                        </a:rPr>
                        <a:t>2.Hbj </a:t>
                      </a:r>
                      <a:r>
                        <a:rPr kumimoji="0" lang="de-DE" sz="1800" b="0" i="0" u="none" strike="noStrike" cap="none" normalizeH="0" baseline="0" smtClean="0">
                          <a:ln>
                            <a:noFill/>
                          </a:ln>
                          <a:solidFill>
                            <a:schemeClr val="tx1"/>
                          </a:solidFill>
                          <a:effectLst/>
                          <a:latin typeface="Arial" charset="0"/>
                        </a:rPr>
                        <a:t>+ E </a:t>
                      </a:r>
                      <a:r>
                        <a:rPr kumimoji="0" lang="de-DE" sz="1800" b="0" i="0" u="none" strike="noStrike" cap="none" normalizeH="0" baseline="-25000" smtClean="0">
                          <a:ln>
                            <a:noFill/>
                          </a:ln>
                          <a:solidFill>
                            <a:schemeClr val="tx1"/>
                          </a:solidFill>
                          <a:effectLst/>
                          <a:latin typeface="Arial" charset="0"/>
                        </a:rPr>
                        <a:t>Prfg</a:t>
                      </a:r>
                      <a:r>
                        <a:rPr kumimoji="0" lang="de-DE" sz="1800" b="0" i="0" u="none" strike="noStrike" cap="none" normalizeH="0" baseline="0" smtClean="0">
                          <a:ln>
                            <a:noFill/>
                          </a:ln>
                          <a:solidFill>
                            <a:schemeClr val="tx1"/>
                          </a:solidFill>
                          <a:effectLst/>
                          <a:latin typeface="Arial" charset="0"/>
                        </a:rPr>
                        <a:t>): 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rPr>
                        <a:t>2* F </a:t>
                      </a:r>
                      <a:r>
                        <a:rPr kumimoji="0" lang="de-DE" sz="1800" b="0" i="0" u="none" strike="noStrike" cap="none" normalizeH="0" baseline="-25000" smtClean="0">
                          <a:ln>
                            <a:noFill/>
                          </a:ln>
                          <a:solidFill>
                            <a:schemeClr val="tx1"/>
                          </a:solidFill>
                          <a:effectLst/>
                          <a:latin typeface="Arial" charset="0"/>
                        </a:rPr>
                        <a:t>2.Hbj </a:t>
                      </a:r>
                      <a:r>
                        <a:rPr kumimoji="0" lang="de-DE" sz="1800" b="0" i="0" u="none" strike="noStrike" cap="none" normalizeH="0" baseline="0" smtClean="0">
                          <a:ln>
                            <a:noFill/>
                          </a:ln>
                          <a:solidFill>
                            <a:schemeClr val="tx1"/>
                          </a:solidFill>
                          <a:effectLst/>
                          <a:latin typeface="Arial" charset="0"/>
                        </a:rPr>
                        <a:t>+ F </a:t>
                      </a:r>
                      <a:r>
                        <a:rPr kumimoji="0" lang="de-DE" sz="1800" b="0" i="0" u="none" strike="noStrike" cap="none" normalizeH="0" baseline="-25000" smtClean="0">
                          <a:ln>
                            <a:noFill/>
                          </a:ln>
                          <a:solidFill>
                            <a:schemeClr val="tx1"/>
                          </a:solidFill>
                          <a:effectLst/>
                          <a:latin typeface="Arial" charset="0"/>
                        </a:rPr>
                        <a:t>Prfg</a:t>
                      </a:r>
                      <a:r>
                        <a:rPr kumimoji="0" lang="de-DE" sz="1800" b="0" i="0" u="none" strike="noStrike" cap="none" normalizeH="0" baseline="0" smtClean="0">
                          <a:ln>
                            <a:noFill/>
                          </a:ln>
                          <a:solidFill>
                            <a:schemeClr val="tx1"/>
                          </a:solidFill>
                          <a:effectLst/>
                          <a:latin typeface="Arial" charset="0"/>
                        </a:rPr>
                        <a:t>): 3</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graphicFrame>
        <p:nvGraphicFramePr>
          <p:cNvPr id="84140" name="Group 172"/>
          <p:cNvGraphicFramePr>
            <a:graphicFrameLocks noGrp="1"/>
          </p:cNvGraphicFramePr>
          <p:nvPr/>
        </p:nvGraphicFramePr>
        <p:xfrm>
          <a:off x="5410200" y="1371600"/>
          <a:ext cx="1593850" cy="5291140"/>
        </p:xfrm>
        <a:graphic>
          <a:graphicData uri="http://schemas.openxmlformats.org/drawingml/2006/table">
            <a:tbl>
              <a:tblPr/>
              <a:tblGrid>
                <a:gridCol w="622300"/>
                <a:gridCol w="971550"/>
              </a:tblGrid>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dirty="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sng" strike="noStrike" cap="none" normalizeH="0" baseline="0" dirty="0" err="1" smtClean="0">
                          <a:ln>
                            <a:noFill/>
                          </a:ln>
                          <a:solidFill>
                            <a:schemeClr val="tx1"/>
                          </a:solidFill>
                          <a:effectLst/>
                          <a:latin typeface="Arial" charset="0"/>
                        </a:rPr>
                        <a:t>Abschl.zeugnis</a:t>
                      </a:r>
                      <a:endParaRPr kumimoji="0" lang="de-DE" sz="1800" b="0" i="0" u="sng" strike="noStrike" cap="none" normalizeH="0" baseline="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604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smtClean="0">
                          <a:ln>
                            <a:noFill/>
                          </a:ln>
                          <a:solidFill>
                            <a:schemeClr val="tx1"/>
                          </a:solidFill>
                          <a:effectLst/>
                          <a:latin typeface="Arial" charset="0"/>
                        </a:rPr>
                        <a:t>D </a:t>
                      </a:r>
                      <a:r>
                        <a:rPr kumimoji="0" lang="de-DE" sz="1800" b="0" i="0" u="none" strike="noStrike" cap="none" normalizeH="0" baseline="-25000" dirty="0" err="1" smtClean="0">
                          <a:ln>
                            <a:noFill/>
                          </a:ln>
                          <a:solidFill>
                            <a:schemeClr val="tx1"/>
                          </a:solidFill>
                          <a:effectLst/>
                          <a:latin typeface="Arial" charset="0"/>
                        </a:rPr>
                        <a:t>Zgn</a:t>
                      </a:r>
                      <a:endParaRPr kumimoji="0" lang="de-DE" sz="1800" b="0" i="0" u="none" strike="noStrike" cap="none" normalizeH="0" baseline="-2500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695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rgbClr val="FF0000"/>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1800" b="1" i="0" u="none" strike="noStrike" cap="none" normalizeH="0" baseline="0" dirty="0" smtClean="0">
                          <a:ln>
                            <a:noFill/>
                          </a:ln>
                          <a:solidFill>
                            <a:schemeClr val="tx1"/>
                          </a:solidFill>
                          <a:effectLst>
                            <a:outerShdw blurRad="38100" dist="38100" dir="2700000" algn="tl">
                              <a:srgbClr val="000000">
                                <a:alpha val="43137"/>
                              </a:srgbClr>
                            </a:outerShdw>
                          </a:effectLst>
                          <a:latin typeface="Arial"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err="1" smtClean="0">
                          <a:ln>
                            <a:noFill/>
                          </a:ln>
                          <a:solidFill>
                            <a:schemeClr val="tx1"/>
                          </a:solidFill>
                          <a:effectLst/>
                          <a:latin typeface="Arial" charset="0"/>
                        </a:rPr>
                        <a:t>M</a:t>
                      </a:r>
                      <a:r>
                        <a:rPr kumimoji="0" lang="de-DE" sz="1800" b="0" i="0" u="none" strike="noStrike" cap="none" normalizeH="0" baseline="-25000" dirty="0" err="1" smtClean="0">
                          <a:ln>
                            <a:noFill/>
                          </a:ln>
                          <a:solidFill>
                            <a:schemeClr val="tx1"/>
                          </a:solidFill>
                          <a:effectLst/>
                          <a:latin typeface="Arial" charset="0"/>
                        </a:rPr>
                        <a:t>Zgn</a:t>
                      </a:r>
                      <a:endParaRPr kumimoji="0" lang="de-DE" sz="1800" b="0" i="0" u="none" strike="noStrike" cap="none" normalizeH="0" baseline="-2500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rPr>
                        <a:t>E</a:t>
                      </a:r>
                      <a:r>
                        <a:rPr kumimoji="0" lang="de-DE" sz="1800" b="0" i="0" u="none" strike="noStrike" cap="none" normalizeH="0" baseline="-25000" smtClean="0">
                          <a:ln>
                            <a:noFill/>
                          </a:ln>
                          <a:solidFill>
                            <a:schemeClr val="tx1"/>
                          </a:solidFill>
                          <a:effectLst/>
                          <a:latin typeface="Arial" charset="0"/>
                        </a:rPr>
                        <a:t>Zgn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700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rPr>
                        <a:t>F</a:t>
                      </a:r>
                      <a:r>
                        <a:rPr kumimoji="0" lang="de-DE" sz="1800" b="0" i="0" u="none" strike="noStrike" cap="none" normalizeH="0" baseline="-25000" smtClean="0">
                          <a:ln>
                            <a:noFill/>
                          </a:ln>
                          <a:solidFill>
                            <a:schemeClr val="tx1"/>
                          </a:solidFill>
                          <a:effectLst/>
                          <a:latin typeface="Arial" charset="0"/>
                        </a:rPr>
                        <a:t>Zgn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smtClean="0">
                          <a:ln>
                            <a:noFill/>
                          </a:ln>
                          <a:solidFill>
                            <a:schemeClr val="tx1"/>
                          </a:solidFill>
                          <a:effectLst/>
                          <a:latin typeface="Arial" charset="0"/>
                        </a:rPr>
                        <a:t>Bio</a:t>
                      </a:r>
                      <a:r>
                        <a:rPr kumimoji="0" lang="de-DE" sz="1800" b="0" i="0" u="none" strike="noStrike" cap="none" normalizeH="0" baseline="-25000" smtClean="0">
                          <a:ln>
                            <a:noFill/>
                          </a:ln>
                          <a:solidFill>
                            <a:schemeClr val="tx1"/>
                          </a:solidFill>
                          <a:effectLst/>
                          <a:latin typeface="Arial" charset="0"/>
                        </a:rPr>
                        <a:t>Zgn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r>
              <a:tr h="5175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8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800" b="0" i="0" u="none" strike="noStrike" cap="none" normalizeH="0" baseline="0" dirty="0" err="1" smtClean="0">
                          <a:ln>
                            <a:noFill/>
                          </a:ln>
                          <a:solidFill>
                            <a:schemeClr val="tx1"/>
                          </a:solidFill>
                          <a:effectLst/>
                          <a:latin typeface="Arial" charset="0"/>
                        </a:rPr>
                        <a:t>Al</a:t>
                      </a:r>
                      <a:r>
                        <a:rPr kumimoji="0" lang="de-DE" sz="1800" b="0" i="0" u="none" strike="noStrike" cap="none" normalizeH="0" baseline="-25000" dirty="0" err="1" smtClean="0">
                          <a:ln>
                            <a:noFill/>
                          </a:ln>
                          <a:solidFill>
                            <a:schemeClr val="tx1"/>
                          </a:solidFill>
                          <a:effectLst/>
                          <a:latin typeface="Arial" charset="0"/>
                        </a:rPr>
                        <a:t>Zgn</a:t>
                      </a:r>
                      <a:endParaRPr kumimoji="0" lang="de-DE" sz="1800" b="0" i="0" u="none" strike="noStrike" cap="none" normalizeH="0" baseline="-25000" dirty="0" smtClean="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r>
            </a:tbl>
          </a:graphicData>
        </a:graphic>
      </p:graphicFrame>
      <p:sp>
        <p:nvSpPr>
          <p:cNvPr id="84100" name="Line 132"/>
          <p:cNvSpPr>
            <a:spLocks noChangeShapeType="1"/>
          </p:cNvSpPr>
          <p:nvPr/>
        </p:nvSpPr>
        <p:spPr bwMode="auto">
          <a:xfrm>
            <a:off x="5562600" y="2514600"/>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4101" name="Line 133"/>
          <p:cNvSpPr>
            <a:spLocks noChangeShapeType="1"/>
          </p:cNvSpPr>
          <p:nvPr/>
        </p:nvSpPr>
        <p:spPr bwMode="auto">
          <a:xfrm>
            <a:off x="5562600" y="3124200"/>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4102" name="Line 134"/>
          <p:cNvSpPr>
            <a:spLocks noChangeShapeType="1"/>
          </p:cNvSpPr>
          <p:nvPr/>
        </p:nvSpPr>
        <p:spPr bwMode="auto">
          <a:xfrm>
            <a:off x="5486400" y="3733800"/>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4103" name="Line 135"/>
          <p:cNvSpPr>
            <a:spLocks noChangeShapeType="1"/>
          </p:cNvSpPr>
          <p:nvPr/>
        </p:nvSpPr>
        <p:spPr bwMode="auto">
          <a:xfrm>
            <a:off x="5562600" y="4495800"/>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4104" name="Line 136"/>
          <p:cNvSpPr>
            <a:spLocks noChangeShapeType="1"/>
          </p:cNvSpPr>
          <p:nvPr/>
        </p:nvSpPr>
        <p:spPr bwMode="auto">
          <a:xfrm>
            <a:off x="5486400" y="5257800"/>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4105" name="Line 137"/>
          <p:cNvSpPr>
            <a:spLocks noChangeShapeType="1"/>
          </p:cNvSpPr>
          <p:nvPr/>
        </p:nvSpPr>
        <p:spPr bwMode="auto">
          <a:xfrm>
            <a:off x="3059113" y="5867400"/>
            <a:ext cx="288448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84106" name="Line 138"/>
          <p:cNvSpPr>
            <a:spLocks noChangeShapeType="1"/>
          </p:cNvSpPr>
          <p:nvPr/>
        </p:nvSpPr>
        <p:spPr bwMode="auto">
          <a:xfrm>
            <a:off x="3059113" y="6324600"/>
            <a:ext cx="2884487"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 name="Textfeld 1"/>
          <p:cNvSpPr txBox="1">
            <a:spLocks noChangeArrowheads="1"/>
          </p:cNvSpPr>
          <p:nvPr/>
        </p:nvSpPr>
        <p:spPr bwMode="auto">
          <a:xfrm>
            <a:off x="7092950" y="3573463"/>
            <a:ext cx="1800225" cy="3138487"/>
          </a:xfrm>
          <a:prstGeom prst="rect">
            <a:avLst/>
          </a:prstGeom>
          <a:noFill/>
          <a:ln w="41275">
            <a:solidFill>
              <a:srgbClr val="0000FF"/>
            </a:solidFill>
            <a:miter lim="800000"/>
            <a:headEnd/>
            <a:tailEnd/>
          </a:ln>
          <a:effectLst>
            <a:innerShdw blurRad="63500" dist="50800" dir="18900000">
              <a:prstClr val="black">
                <a:alpha val="50000"/>
              </a:prstClr>
            </a:innerShdw>
          </a:effectLst>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defRPr/>
            </a:pPr>
            <a:r>
              <a:rPr lang="de-DE" altLang="de-DE" sz="1800" b="1" u="sng" dirty="0" smtClean="0">
                <a:solidFill>
                  <a:srgbClr val="0000FF"/>
                </a:solidFill>
                <a:effectLst>
                  <a:outerShdw blurRad="38100" dist="38100" dir="2700000" algn="tl">
                    <a:srgbClr val="000000">
                      <a:alpha val="43137"/>
                    </a:srgbClr>
                  </a:outerShdw>
                </a:effectLst>
              </a:rPr>
              <a:t>Bio &amp; AL !!!!!!</a:t>
            </a:r>
          </a:p>
          <a:p>
            <a:pPr eaLnBrk="1" hangingPunct="1">
              <a:spcBef>
                <a:spcPct val="0"/>
              </a:spcBef>
              <a:buFontTx/>
              <a:buNone/>
              <a:defRPr/>
            </a:pPr>
            <a:r>
              <a:rPr lang="de-DE" altLang="de-DE" sz="1800" dirty="0" smtClean="0">
                <a:solidFill>
                  <a:srgbClr val="0000FF"/>
                </a:solidFill>
              </a:rPr>
              <a:t>geht nur in Gesamtleistung ein, wenn hier Prüfung stattfand. </a:t>
            </a:r>
          </a:p>
          <a:p>
            <a:pPr eaLnBrk="1" hangingPunct="1">
              <a:spcBef>
                <a:spcPct val="0"/>
              </a:spcBef>
              <a:buFontTx/>
              <a:buNone/>
              <a:defRPr/>
            </a:pPr>
            <a:r>
              <a:rPr lang="de-DE" altLang="de-DE" sz="1800" dirty="0" smtClean="0">
                <a:solidFill>
                  <a:srgbClr val="0000FF"/>
                </a:solidFill>
              </a:rPr>
              <a:t>Sonst steht die Note nur im Zeugnis mit entsprechender Bemerkung</a:t>
            </a:r>
          </a:p>
        </p:txBody>
      </p:sp>
      <p:sp>
        <p:nvSpPr>
          <p:cNvPr id="3" name="Pfeil nach unten 2"/>
          <p:cNvSpPr/>
          <p:nvPr/>
        </p:nvSpPr>
        <p:spPr>
          <a:xfrm>
            <a:off x="7705030" y="1988840"/>
            <a:ext cx="576064" cy="1224136"/>
          </a:xfrm>
          <a:prstGeom prst="downArrow">
            <a:avLst/>
          </a:prstGeom>
          <a:gradFill flip="none" rotWithShape="1">
            <a:gsLst>
              <a:gs pos="0">
                <a:srgbClr val="000082"/>
              </a:gs>
              <a:gs pos="42000">
                <a:srgbClr val="66008F"/>
              </a:gs>
              <a:gs pos="59000">
                <a:srgbClr val="BA0066"/>
              </a:gs>
              <a:gs pos="89999">
                <a:srgbClr val="FF0000"/>
              </a:gs>
              <a:gs pos="100000">
                <a:srgbClr val="FF8200"/>
              </a:gs>
            </a:gsLst>
            <a:lin ang="2700000" scaled="0"/>
            <a:tileRect/>
          </a:gradFill>
          <a:ln>
            <a:gradFill>
              <a:gsLst>
                <a:gs pos="0">
                  <a:srgbClr val="000082"/>
                </a:gs>
                <a:gs pos="30000">
                  <a:srgbClr val="66008F"/>
                </a:gs>
                <a:gs pos="64999">
                  <a:srgbClr val="BA0066"/>
                </a:gs>
                <a:gs pos="89999">
                  <a:srgbClr val="FF0000"/>
                </a:gs>
                <a:gs pos="100000">
                  <a:srgbClr val="FF8200"/>
                </a:gs>
              </a:gsLst>
              <a:lin ang="5400000" scaled="0"/>
            </a:gra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3971"/>
                                        </p:tgtEl>
                                        <p:attrNameLst>
                                          <p:attrName>style.visibility</p:attrName>
                                        </p:attrNameLst>
                                      </p:cBhvr>
                                      <p:to>
                                        <p:strVal val="visible"/>
                                      </p:to>
                                    </p:set>
                                    <p:anim calcmode="lin" valueType="num">
                                      <p:cBhvr additive="base">
                                        <p:cTn id="7" dur="500" fill="hold"/>
                                        <p:tgtEl>
                                          <p:spTgt spid="83971"/>
                                        </p:tgtEl>
                                        <p:attrNameLst>
                                          <p:attrName>ppt_x</p:attrName>
                                        </p:attrNameLst>
                                      </p:cBhvr>
                                      <p:tavLst>
                                        <p:tav tm="0">
                                          <p:val>
                                            <p:strVal val="0-#ppt_w/2"/>
                                          </p:val>
                                        </p:tav>
                                        <p:tav tm="100000">
                                          <p:val>
                                            <p:strVal val="#ppt_x"/>
                                          </p:val>
                                        </p:tav>
                                      </p:tavLst>
                                    </p:anim>
                                    <p:anim calcmode="lin" valueType="num">
                                      <p:cBhvr additive="base">
                                        <p:cTn id="8" dur="500" fill="hold"/>
                                        <p:tgtEl>
                                          <p:spTgt spid="83971"/>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84134"/>
                                        </p:tgtEl>
                                        <p:attrNameLst>
                                          <p:attrName>style.visibility</p:attrName>
                                        </p:attrNameLst>
                                      </p:cBhvr>
                                      <p:to>
                                        <p:strVal val="visible"/>
                                      </p:to>
                                    </p:set>
                                    <p:anim calcmode="lin" valueType="num">
                                      <p:cBhvr additive="base">
                                        <p:cTn id="13" dur="500" fill="hold"/>
                                        <p:tgtEl>
                                          <p:spTgt spid="84134"/>
                                        </p:tgtEl>
                                        <p:attrNameLst>
                                          <p:attrName>ppt_x</p:attrName>
                                        </p:attrNameLst>
                                      </p:cBhvr>
                                      <p:tavLst>
                                        <p:tav tm="0">
                                          <p:val>
                                            <p:strVal val="0-#ppt_w/2"/>
                                          </p:val>
                                        </p:tav>
                                        <p:tav tm="100000">
                                          <p:val>
                                            <p:strVal val="#ppt_x"/>
                                          </p:val>
                                        </p:tav>
                                      </p:tavLst>
                                    </p:anim>
                                    <p:anim calcmode="lin" valueType="num">
                                      <p:cBhvr additive="base">
                                        <p:cTn id="14" dur="500" fill="hold"/>
                                        <p:tgtEl>
                                          <p:spTgt spid="84134"/>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4137"/>
                                        </p:tgtEl>
                                        <p:attrNameLst>
                                          <p:attrName>style.visibility</p:attrName>
                                        </p:attrNameLst>
                                      </p:cBhvr>
                                      <p:to>
                                        <p:strVal val="visible"/>
                                      </p:to>
                                    </p:set>
                                    <p:anim calcmode="lin" valueType="num">
                                      <p:cBhvr additive="base">
                                        <p:cTn id="19" dur="500" fill="hold"/>
                                        <p:tgtEl>
                                          <p:spTgt spid="84137"/>
                                        </p:tgtEl>
                                        <p:attrNameLst>
                                          <p:attrName>ppt_x</p:attrName>
                                        </p:attrNameLst>
                                      </p:cBhvr>
                                      <p:tavLst>
                                        <p:tav tm="0">
                                          <p:val>
                                            <p:strVal val="0-#ppt_w/2"/>
                                          </p:val>
                                        </p:tav>
                                        <p:tav tm="100000">
                                          <p:val>
                                            <p:strVal val="#ppt_x"/>
                                          </p:val>
                                        </p:tav>
                                      </p:tavLst>
                                    </p:anim>
                                    <p:anim calcmode="lin" valueType="num">
                                      <p:cBhvr additive="base">
                                        <p:cTn id="20" dur="500" fill="hold"/>
                                        <p:tgtEl>
                                          <p:spTgt spid="84137"/>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84136"/>
                                        </p:tgtEl>
                                        <p:attrNameLst>
                                          <p:attrName>style.visibility</p:attrName>
                                        </p:attrNameLst>
                                      </p:cBhvr>
                                      <p:to>
                                        <p:strVal val="visible"/>
                                      </p:to>
                                    </p:set>
                                    <p:anim calcmode="lin" valueType="num">
                                      <p:cBhvr additive="base">
                                        <p:cTn id="25" dur="500" fill="hold"/>
                                        <p:tgtEl>
                                          <p:spTgt spid="84136"/>
                                        </p:tgtEl>
                                        <p:attrNameLst>
                                          <p:attrName>ppt_x</p:attrName>
                                        </p:attrNameLst>
                                      </p:cBhvr>
                                      <p:tavLst>
                                        <p:tav tm="0">
                                          <p:val>
                                            <p:strVal val="0-#ppt_w/2"/>
                                          </p:val>
                                        </p:tav>
                                        <p:tav tm="100000">
                                          <p:val>
                                            <p:strVal val="#ppt_x"/>
                                          </p:val>
                                        </p:tav>
                                      </p:tavLst>
                                    </p:anim>
                                    <p:anim calcmode="lin" valueType="num">
                                      <p:cBhvr additive="base">
                                        <p:cTn id="26" dur="500" fill="hold"/>
                                        <p:tgtEl>
                                          <p:spTgt spid="84136"/>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84138"/>
                                        </p:tgtEl>
                                        <p:attrNameLst>
                                          <p:attrName>style.visibility</p:attrName>
                                        </p:attrNameLst>
                                      </p:cBhvr>
                                      <p:to>
                                        <p:strVal val="visible"/>
                                      </p:to>
                                    </p:set>
                                    <p:anim calcmode="lin" valueType="num">
                                      <p:cBhvr additive="base">
                                        <p:cTn id="31" dur="500" fill="hold"/>
                                        <p:tgtEl>
                                          <p:spTgt spid="84138"/>
                                        </p:tgtEl>
                                        <p:attrNameLst>
                                          <p:attrName>ppt_x</p:attrName>
                                        </p:attrNameLst>
                                      </p:cBhvr>
                                      <p:tavLst>
                                        <p:tav tm="0">
                                          <p:val>
                                            <p:strVal val="0-#ppt_w/2"/>
                                          </p:val>
                                        </p:tav>
                                        <p:tav tm="100000">
                                          <p:val>
                                            <p:strVal val="#ppt_x"/>
                                          </p:val>
                                        </p:tav>
                                      </p:tavLst>
                                    </p:anim>
                                    <p:anim calcmode="lin" valueType="num">
                                      <p:cBhvr additive="base">
                                        <p:cTn id="32" dur="500" fill="hold"/>
                                        <p:tgtEl>
                                          <p:spTgt spid="84138"/>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84140"/>
                                        </p:tgtEl>
                                        <p:attrNameLst>
                                          <p:attrName>style.visibility</p:attrName>
                                        </p:attrNameLst>
                                      </p:cBhvr>
                                      <p:to>
                                        <p:strVal val="visible"/>
                                      </p:to>
                                    </p:set>
                                    <p:anim calcmode="lin" valueType="num">
                                      <p:cBhvr additive="base">
                                        <p:cTn id="37" dur="500" fill="hold"/>
                                        <p:tgtEl>
                                          <p:spTgt spid="84140"/>
                                        </p:tgtEl>
                                        <p:attrNameLst>
                                          <p:attrName>ppt_x</p:attrName>
                                        </p:attrNameLst>
                                      </p:cBhvr>
                                      <p:tavLst>
                                        <p:tav tm="0">
                                          <p:val>
                                            <p:strVal val="0-#ppt_w/2"/>
                                          </p:val>
                                        </p:tav>
                                        <p:tav tm="100000">
                                          <p:val>
                                            <p:strVal val="#ppt_x"/>
                                          </p:val>
                                        </p:tav>
                                      </p:tavLst>
                                    </p:anim>
                                    <p:anim calcmode="lin" valueType="num">
                                      <p:cBhvr additive="base">
                                        <p:cTn id="38" dur="500" fill="hold"/>
                                        <p:tgtEl>
                                          <p:spTgt spid="84140"/>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4100"/>
                                        </p:tgtEl>
                                        <p:attrNameLst>
                                          <p:attrName>style.visibility</p:attrName>
                                        </p:attrNameLst>
                                      </p:cBhvr>
                                      <p:to>
                                        <p:strVal val="visible"/>
                                      </p:to>
                                    </p:set>
                                    <p:anim calcmode="lin" valueType="num">
                                      <p:cBhvr additive="base">
                                        <p:cTn id="43" dur="500" fill="hold"/>
                                        <p:tgtEl>
                                          <p:spTgt spid="84100"/>
                                        </p:tgtEl>
                                        <p:attrNameLst>
                                          <p:attrName>ppt_x</p:attrName>
                                        </p:attrNameLst>
                                      </p:cBhvr>
                                      <p:tavLst>
                                        <p:tav tm="0">
                                          <p:val>
                                            <p:strVal val="0-#ppt_w/2"/>
                                          </p:val>
                                        </p:tav>
                                        <p:tav tm="100000">
                                          <p:val>
                                            <p:strVal val="#ppt_x"/>
                                          </p:val>
                                        </p:tav>
                                      </p:tavLst>
                                    </p:anim>
                                    <p:anim calcmode="lin" valueType="num">
                                      <p:cBhvr additive="base">
                                        <p:cTn id="44" dur="500" fill="hold"/>
                                        <p:tgtEl>
                                          <p:spTgt spid="84100"/>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84101"/>
                                        </p:tgtEl>
                                        <p:attrNameLst>
                                          <p:attrName>style.visibility</p:attrName>
                                        </p:attrNameLst>
                                      </p:cBhvr>
                                      <p:to>
                                        <p:strVal val="visible"/>
                                      </p:to>
                                    </p:set>
                                    <p:anim calcmode="lin" valueType="num">
                                      <p:cBhvr additive="base">
                                        <p:cTn id="49" dur="500" fill="hold"/>
                                        <p:tgtEl>
                                          <p:spTgt spid="84101"/>
                                        </p:tgtEl>
                                        <p:attrNameLst>
                                          <p:attrName>ppt_x</p:attrName>
                                        </p:attrNameLst>
                                      </p:cBhvr>
                                      <p:tavLst>
                                        <p:tav tm="0">
                                          <p:val>
                                            <p:strVal val="0-#ppt_w/2"/>
                                          </p:val>
                                        </p:tav>
                                        <p:tav tm="100000">
                                          <p:val>
                                            <p:strVal val="#ppt_x"/>
                                          </p:val>
                                        </p:tav>
                                      </p:tavLst>
                                    </p:anim>
                                    <p:anim calcmode="lin" valueType="num">
                                      <p:cBhvr additive="base">
                                        <p:cTn id="50" dur="500" fill="hold"/>
                                        <p:tgtEl>
                                          <p:spTgt spid="84101"/>
                                        </p:tgtEl>
                                        <p:attrNameLst>
                                          <p:attrName>ppt_y</p:attrName>
                                        </p:attrNameLst>
                                      </p:cBhvr>
                                      <p:tavLst>
                                        <p:tav tm="0">
                                          <p:val>
                                            <p:strVal val="#ppt_y"/>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84102"/>
                                        </p:tgtEl>
                                        <p:attrNameLst>
                                          <p:attrName>style.visibility</p:attrName>
                                        </p:attrNameLst>
                                      </p:cBhvr>
                                      <p:to>
                                        <p:strVal val="visible"/>
                                      </p:to>
                                    </p:set>
                                    <p:anim calcmode="lin" valueType="num">
                                      <p:cBhvr additive="base">
                                        <p:cTn id="55" dur="500" fill="hold"/>
                                        <p:tgtEl>
                                          <p:spTgt spid="84102"/>
                                        </p:tgtEl>
                                        <p:attrNameLst>
                                          <p:attrName>ppt_x</p:attrName>
                                        </p:attrNameLst>
                                      </p:cBhvr>
                                      <p:tavLst>
                                        <p:tav tm="0">
                                          <p:val>
                                            <p:strVal val="0-#ppt_w/2"/>
                                          </p:val>
                                        </p:tav>
                                        <p:tav tm="100000">
                                          <p:val>
                                            <p:strVal val="#ppt_x"/>
                                          </p:val>
                                        </p:tav>
                                      </p:tavLst>
                                    </p:anim>
                                    <p:anim calcmode="lin" valueType="num">
                                      <p:cBhvr additive="base">
                                        <p:cTn id="56" dur="500" fill="hold"/>
                                        <p:tgtEl>
                                          <p:spTgt spid="84102"/>
                                        </p:tgtEl>
                                        <p:attrNameLst>
                                          <p:attrName>ppt_y</p:attrName>
                                        </p:attrNameLst>
                                      </p:cBhvr>
                                      <p:tavLst>
                                        <p:tav tm="0">
                                          <p:val>
                                            <p:strVal val="#ppt_y"/>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84103"/>
                                        </p:tgtEl>
                                        <p:attrNameLst>
                                          <p:attrName>style.visibility</p:attrName>
                                        </p:attrNameLst>
                                      </p:cBhvr>
                                      <p:to>
                                        <p:strVal val="visible"/>
                                      </p:to>
                                    </p:set>
                                    <p:anim calcmode="lin" valueType="num">
                                      <p:cBhvr additive="base">
                                        <p:cTn id="61" dur="500" fill="hold"/>
                                        <p:tgtEl>
                                          <p:spTgt spid="84103"/>
                                        </p:tgtEl>
                                        <p:attrNameLst>
                                          <p:attrName>ppt_x</p:attrName>
                                        </p:attrNameLst>
                                      </p:cBhvr>
                                      <p:tavLst>
                                        <p:tav tm="0">
                                          <p:val>
                                            <p:strVal val="0-#ppt_w/2"/>
                                          </p:val>
                                        </p:tav>
                                        <p:tav tm="100000">
                                          <p:val>
                                            <p:strVal val="#ppt_x"/>
                                          </p:val>
                                        </p:tav>
                                      </p:tavLst>
                                    </p:anim>
                                    <p:anim calcmode="lin" valueType="num">
                                      <p:cBhvr additive="base">
                                        <p:cTn id="62" dur="500" fill="hold"/>
                                        <p:tgtEl>
                                          <p:spTgt spid="84103"/>
                                        </p:tgtEl>
                                        <p:attrNameLst>
                                          <p:attrName>ppt_y</p:attrName>
                                        </p:attrNameLst>
                                      </p:cBhvr>
                                      <p:tavLst>
                                        <p:tav tm="0">
                                          <p:val>
                                            <p:strVal val="#ppt_y"/>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84104"/>
                                        </p:tgtEl>
                                        <p:attrNameLst>
                                          <p:attrName>style.visibility</p:attrName>
                                        </p:attrNameLst>
                                      </p:cBhvr>
                                      <p:to>
                                        <p:strVal val="visible"/>
                                      </p:to>
                                    </p:set>
                                    <p:anim calcmode="lin" valueType="num">
                                      <p:cBhvr additive="base">
                                        <p:cTn id="67" dur="500" fill="hold"/>
                                        <p:tgtEl>
                                          <p:spTgt spid="84104"/>
                                        </p:tgtEl>
                                        <p:attrNameLst>
                                          <p:attrName>ppt_x</p:attrName>
                                        </p:attrNameLst>
                                      </p:cBhvr>
                                      <p:tavLst>
                                        <p:tav tm="0">
                                          <p:val>
                                            <p:strVal val="0-#ppt_w/2"/>
                                          </p:val>
                                        </p:tav>
                                        <p:tav tm="100000">
                                          <p:val>
                                            <p:strVal val="#ppt_x"/>
                                          </p:val>
                                        </p:tav>
                                      </p:tavLst>
                                    </p:anim>
                                    <p:anim calcmode="lin" valueType="num">
                                      <p:cBhvr additive="base">
                                        <p:cTn id="68" dur="500" fill="hold"/>
                                        <p:tgtEl>
                                          <p:spTgt spid="84104"/>
                                        </p:tgtEl>
                                        <p:attrNameLst>
                                          <p:attrName>ppt_y</p:attrName>
                                        </p:attrNameLst>
                                      </p:cBhvr>
                                      <p:tavLst>
                                        <p:tav tm="0">
                                          <p:val>
                                            <p:strVal val="#ppt_y"/>
                                          </p:val>
                                        </p:tav>
                                        <p:tav tm="100000">
                                          <p:val>
                                            <p:strVal val="#ppt_y"/>
                                          </p:val>
                                        </p:tav>
                                      </p:tavLst>
                                    </p:anim>
                                  </p:childTnLst>
                                </p:cTn>
                              </p:par>
                            </p:childTnLst>
                          </p:cTn>
                        </p:par>
                      </p:childTnLst>
                    </p:cTn>
                  </p:par>
                  <p:par>
                    <p:cTn id="69" fill="hold" nodeType="clickPar">
                      <p:stCondLst>
                        <p:cond delay="indefinite"/>
                      </p:stCondLst>
                      <p:childTnLst>
                        <p:par>
                          <p:cTn id="70" fill="hold" nodeType="withGroup">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84105"/>
                                        </p:tgtEl>
                                        <p:attrNameLst>
                                          <p:attrName>style.visibility</p:attrName>
                                        </p:attrNameLst>
                                      </p:cBhvr>
                                      <p:to>
                                        <p:strVal val="visible"/>
                                      </p:to>
                                    </p:set>
                                    <p:anim calcmode="lin" valueType="num">
                                      <p:cBhvr additive="base">
                                        <p:cTn id="73" dur="500" fill="hold"/>
                                        <p:tgtEl>
                                          <p:spTgt spid="84105"/>
                                        </p:tgtEl>
                                        <p:attrNameLst>
                                          <p:attrName>ppt_x</p:attrName>
                                        </p:attrNameLst>
                                      </p:cBhvr>
                                      <p:tavLst>
                                        <p:tav tm="0">
                                          <p:val>
                                            <p:strVal val="0-#ppt_w/2"/>
                                          </p:val>
                                        </p:tav>
                                        <p:tav tm="100000">
                                          <p:val>
                                            <p:strVal val="#ppt_x"/>
                                          </p:val>
                                        </p:tav>
                                      </p:tavLst>
                                    </p:anim>
                                    <p:anim calcmode="lin" valueType="num">
                                      <p:cBhvr additive="base">
                                        <p:cTn id="74" dur="500" fill="hold"/>
                                        <p:tgtEl>
                                          <p:spTgt spid="84105"/>
                                        </p:tgtEl>
                                        <p:attrNameLst>
                                          <p:attrName>ppt_y</p:attrName>
                                        </p:attrNameLst>
                                      </p:cBhvr>
                                      <p:tavLst>
                                        <p:tav tm="0">
                                          <p:val>
                                            <p:strVal val="#ppt_y"/>
                                          </p:val>
                                        </p:tav>
                                        <p:tav tm="100000">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84106"/>
                                        </p:tgtEl>
                                        <p:attrNameLst>
                                          <p:attrName>style.visibility</p:attrName>
                                        </p:attrNameLst>
                                      </p:cBhvr>
                                      <p:to>
                                        <p:strVal val="visible"/>
                                      </p:to>
                                    </p:set>
                                    <p:anim calcmode="lin" valueType="num">
                                      <p:cBhvr additive="base">
                                        <p:cTn id="79" dur="500" fill="hold"/>
                                        <p:tgtEl>
                                          <p:spTgt spid="84106"/>
                                        </p:tgtEl>
                                        <p:attrNameLst>
                                          <p:attrName>ppt_x</p:attrName>
                                        </p:attrNameLst>
                                      </p:cBhvr>
                                      <p:tavLst>
                                        <p:tav tm="0">
                                          <p:val>
                                            <p:strVal val="0-#ppt_w/2"/>
                                          </p:val>
                                        </p:tav>
                                        <p:tav tm="100000">
                                          <p:val>
                                            <p:strVal val="#ppt_x"/>
                                          </p:val>
                                        </p:tav>
                                      </p:tavLst>
                                    </p:anim>
                                    <p:anim calcmode="lin" valueType="num">
                                      <p:cBhvr additive="base">
                                        <p:cTn id="80" dur="500" fill="hold"/>
                                        <p:tgtEl>
                                          <p:spTgt spid="84106"/>
                                        </p:tgtEl>
                                        <p:attrNameLst>
                                          <p:attrName>ppt_y</p:attrName>
                                        </p:attrNameLst>
                                      </p:cBhvr>
                                      <p:tavLst>
                                        <p:tav tm="0">
                                          <p:val>
                                            <p:strVal val="#ppt_y"/>
                                          </p:val>
                                        </p:tav>
                                        <p:tav tm="100000">
                                          <p:val>
                                            <p:strVal val="#ppt_y"/>
                                          </p:val>
                                        </p:tav>
                                      </p:tavLst>
                                    </p:anim>
                                  </p:childTnLst>
                                </p:cTn>
                              </p:par>
                            </p:childTnLst>
                          </p:cTn>
                        </p:par>
                      </p:childTnLst>
                    </p:cTn>
                  </p:par>
                  <p:par>
                    <p:cTn id="81" fill="hold" nodeType="clickPar">
                      <p:stCondLst>
                        <p:cond delay="indefinite"/>
                      </p:stCondLst>
                      <p:childTnLst>
                        <p:par>
                          <p:cTn id="82" fill="hold" nodeType="withGroup">
                            <p:stCondLst>
                              <p:cond delay="0"/>
                            </p:stCondLst>
                            <p:childTnLst>
                              <p:par>
                                <p:cTn id="83" presetID="53" presetClass="entr" presetSubtype="16" fill="hold" nodeType="clickEffect">
                                  <p:stCondLst>
                                    <p:cond delay="0"/>
                                  </p:stCondLst>
                                  <p:childTnLst>
                                    <p:set>
                                      <p:cBhvr>
                                        <p:cTn id="84" dur="1" fill="hold">
                                          <p:stCondLst>
                                            <p:cond delay="0"/>
                                          </p:stCondLst>
                                        </p:cTn>
                                        <p:tgtEl>
                                          <p:spTgt spid="2"/>
                                        </p:tgtEl>
                                        <p:attrNameLst>
                                          <p:attrName>style.visibility</p:attrName>
                                        </p:attrNameLst>
                                      </p:cBhvr>
                                      <p:to>
                                        <p:strVal val="visible"/>
                                      </p:to>
                                    </p:set>
                                    <p:anim calcmode="lin" valueType="num">
                                      <p:cBhvr>
                                        <p:cTn id="85" dur="500" fill="hold"/>
                                        <p:tgtEl>
                                          <p:spTgt spid="2"/>
                                        </p:tgtEl>
                                        <p:attrNameLst>
                                          <p:attrName>ppt_w</p:attrName>
                                        </p:attrNameLst>
                                      </p:cBhvr>
                                      <p:tavLst>
                                        <p:tav tm="0">
                                          <p:val>
                                            <p:fltVal val="0"/>
                                          </p:val>
                                        </p:tav>
                                        <p:tav tm="100000">
                                          <p:val>
                                            <p:strVal val="#ppt_w"/>
                                          </p:val>
                                        </p:tav>
                                      </p:tavLst>
                                    </p:anim>
                                    <p:anim calcmode="lin" valueType="num">
                                      <p:cBhvr>
                                        <p:cTn id="86" dur="500" fill="hold"/>
                                        <p:tgtEl>
                                          <p:spTgt spid="2"/>
                                        </p:tgtEl>
                                        <p:attrNameLst>
                                          <p:attrName>ppt_h</p:attrName>
                                        </p:attrNameLst>
                                      </p:cBhvr>
                                      <p:tavLst>
                                        <p:tav tm="0">
                                          <p:val>
                                            <p:fltVal val="0"/>
                                          </p:val>
                                        </p:tav>
                                        <p:tav tm="100000">
                                          <p:val>
                                            <p:strVal val="#ppt_h"/>
                                          </p:val>
                                        </p:tav>
                                      </p:tavLst>
                                    </p:anim>
                                    <p:animEffect transition="in" filter="fade">
                                      <p:cBhvr>
                                        <p:cTn id="87" dur="500"/>
                                        <p:tgtEl>
                                          <p:spTgt spid="2"/>
                                        </p:tgtEl>
                                      </p:cBhvr>
                                    </p:animEffect>
                                  </p:childTnLst>
                                </p:cTn>
                              </p:par>
                            </p:childTnLst>
                          </p:cTn>
                        </p:par>
                      </p:childTnLst>
                    </p:cTn>
                  </p:par>
                  <p:par>
                    <p:cTn id="88" fill="hold" nodeType="clickPar">
                      <p:stCondLst>
                        <p:cond delay="indefinite"/>
                      </p:stCondLst>
                      <p:childTnLst>
                        <p:par>
                          <p:cTn id="89" fill="hold" nodeType="withGroup">
                            <p:stCondLst>
                              <p:cond delay="0"/>
                            </p:stCondLst>
                            <p:childTnLst>
                              <p:par>
                                <p:cTn id="90" presetID="45" presetClass="entr" presetSubtype="0" fill="hold" nodeType="clickEffect">
                                  <p:stCondLst>
                                    <p:cond delay="0"/>
                                  </p:stCondLst>
                                  <p:childTnLst>
                                    <p:set>
                                      <p:cBhvr>
                                        <p:cTn id="91" dur="1" fill="hold">
                                          <p:stCondLst>
                                            <p:cond delay="0"/>
                                          </p:stCondLst>
                                        </p:cTn>
                                        <p:tgtEl>
                                          <p:spTgt spid="3"/>
                                        </p:tgtEl>
                                        <p:attrNameLst>
                                          <p:attrName>style.visibility</p:attrName>
                                        </p:attrNameLst>
                                      </p:cBhvr>
                                      <p:to>
                                        <p:strVal val="visible"/>
                                      </p:to>
                                    </p:set>
                                    <p:animEffect transition="in" filter="fade">
                                      <p:cBhvr>
                                        <p:cTn id="92" dur="10000"/>
                                        <p:tgtEl>
                                          <p:spTgt spid="3"/>
                                        </p:tgtEl>
                                      </p:cBhvr>
                                    </p:animEffect>
                                    <p:anim calcmode="lin" valueType="num">
                                      <p:cBhvr>
                                        <p:cTn id="93" dur="10000" fill="hold"/>
                                        <p:tgtEl>
                                          <p:spTgt spid="3"/>
                                        </p:tgtEl>
                                        <p:attrNameLst>
                                          <p:attrName>ppt_w</p:attrName>
                                        </p:attrNameLst>
                                      </p:cBhvr>
                                      <p:tavLst>
                                        <p:tav tm="0" fmla="#ppt_w*sin(2.5*pi*$)">
                                          <p:val>
                                            <p:fltVal val="0"/>
                                          </p:val>
                                        </p:tav>
                                        <p:tav tm="100000">
                                          <p:val>
                                            <p:fltVal val="1"/>
                                          </p:val>
                                        </p:tav>
                                      </p:tavLst>
                                    </p:anim>
                                    <p:anim calcmode="lin" valueType="num">
                                      <p:cBhvr>
                                        <p:cTn id="94" dur="10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100" grpId="0" animBg="1"/>
      <p:bldP spid="84101" grpId="0" animBg="1"/>
      <p:bldP spid="84102" grpId="0" animBg="1"/>
      <p:bldP spid="84103" grpId="0" animBg="1"/>
      <p:bldP spid="84104" grpId="0" animBg="1"/>
      <p:bldP spid="84105" grpId="0" animBg="1"/>
      <p:bldP spid="8410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152400"/>
            <a:ext cx="7772400" cy="1143000"/>
          </a:xfrm>
        </p:spPr>
        <p:txBody>
          <a:bodyPr/>
          <a:lstStyle/>
          <a:p>
            <a:pPr eaLnBrk="1" hangingPunct="1"/>
            <a:r>
              <a:rPr lang="de-DE" altLang="de-DE" sz="3200" smtClean="0"/>
              <a:t>Realschulabschlussprüfung</a:t>
            </a:r>
            <a:br>
              <a:rPr lang="de-DE" altLang="de-DE" sz="3200" smtClean="0"/>
            </a:br>
            <a:r>
              <a:rPr lang="de-DE" altLang="de-DE" sz="3200" smtClean="0"/>
              <a:t> </a:t>
            </a:r>
            <a:r>
              <a:rPr lang="de-DE" altLang="de-DE" sz="3200" smtClean="0">
                <a:cs typeface="Times New Roman" pitchFamily="18" charset="0"/>
              </a:rPr>
              <a:t>Ermittlung der </a:t>
            </a:r>
            <a:r>
              <a:rPr lang="de-DE" altLang="de-DE" sz="4000" b="1" smtClean="0">
                <a:cs typeface="Times New Roman" pitchFamily="18" charset="0"/>
              </a:rPr>
              <a:t>Gesamtleistung</a:t>
            </a:r>
          </a:p>
        </p:txBody>
      </p:sp>
      <p:graphicFrame>
        <p:nvGraphicFramePr>
          <p:cNvPr id="85088" name="Group 96"/>
          <p:cNvGraphicFramePr>
            <a:graphicFrameLocks noGrp="1"/>
          </p:cNvGraphicFramePr>
          <p:nvPr/>
        </p:nvGraphicFramePr>
        <p:xfrm>
          <a:off x="685800" y="1371600"/>
          <a:ext cx="7696200" cy="4203702"/>
        </p:xfrm>
        <a:graphic>
          <a:graphicData uri="http://schemas.openxmlformats.org/drawingml/2006/table">
            <a:tbl>
              <a:tblPr/>
              <a:tblGrid>
                <a:gridCol w="942975"/>
                <a:gridCol w="815975"/>
                <a:gridCol w="1071563"/>
                <a:gridCol w="942975"/>
                <a:gridCol w="1282700"/>
                <a:gridCol w="604837"/>
                <a:gridCol w="942975"/>
                <a:gridCol w="1092200"/>
              </a:tblGrid>
              <a:tr h="5181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dirty="0" smtClean="0">
                        <a:ln>
                          <a:noFill/>
                        </a:ln>
                        <a:solidFill>
                          <a:schemeClr val="tx1"/>
                        </a:solidFill>
                        <a:effectLst/>
                        <a:latin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Fach</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F-Note</a:t>
                      </a:r>
                      <a:br>
                        <a:rPr kumimoji="0" lang="de-DE" sz="1400" b="0" i="0" u="none" strike="noStrike" cap="none" normalizeH="0" baseline="0" smtClean="0">
                          <a:ln>
                            <a:noFill/>
                          </a:ln>
                          <a:solidFill>
                            <a:schemeClr val="tx1"/>
                          </a:solidFill>
                          <a:effectLst/>
                          <a:latin typeface="Arial" charset="0"/>
                        </a:rPr>
                      </a:br>
                      <a:r>
                        <a:rPr kumimoji="0" lang="de-DE" sz="1400" b="0" i="0" u="none" strike="noStrike" cap="none" normalizeH="0" baseline="0" smtClean="0">
                          <a:ln>
                            <a:noFill/>
                          </a:ln>
                          <a:solidFill>
                            <a:schemeClr val="tx1"/>
                          </a:solidFill>
                          <a:effectLst/>
                          <a:latin typeface="Arial" charset="0"/>
                        </a:rPr>
                        <a:t>2.Hbj</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Prfgs-note</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Formel</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END-NOTE</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rPr>
                        <a:t>Gesamt-leistung</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560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Schriftl.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Prüfung</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D</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D </a:t>
                      </a:r>
                      <a:r>
                        <a:rPr kumimoji="0" lang="de-DE" sz="1400" b="0" i="0" u="none" strike="noStrike" cap="none" normalizeH="0" baseline="-25000" smtClean="0">
                          <a:ln>
                            <a:noFill/>
                          </a:ln>
                          <a:solidFill>
                            <a:schemeClr val="tx1"/>
                          </a:solidFill>
                          <a:effectLst/>
                          <a:latin typeface="Arial" charset="0"/>
                        </a:rPr>
                        <a:t>2.Hbj</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D </a:t>
                      </a:r>
                      <a:r>
                        <a:rPr kumimoji="0" lang="de-DE" sz="1400" b="0" i="0" u="none" strike="noStrike" cap="none" normalizeH="0" baseline="-25000" smtClean="0">
                          <a:ln>
                            <a:noFill/>
                          </a:ln>
                          <a:solidFill>
                            <a:schemeClr val="tx1"/>
                          </a:solidFill>
                          <a:effectLst/>
                          <a:latin typeface="Arial" charset="0"/>
                        </a:rPr>
                        <a:t>Prfg</a:t>
                      </a: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(2* D </a:t>
                      </a:r>
                      <a:r>
                        <a:rPr kumimoji="0" lang="de-DE" sz="1400" b="0" i="0" u="none" strike="noStrike" cap="none" normalizeH="0" baseline="-25000" smtClean="0">
                          <a:ln>
                            <a:noFill/>
                          </a:ln>
                          <a:solidFill>
                            <a:schemeClr val="tx1"/>
                          </a:solidFill>
                          <a:effectLst/>
                          <a:latin typeface="Arial" charset="0"/>
                        </a:rPr>
                        <a:t>2.Hbj </a:t>
                      </a:r>
                      <a:r>
                        <a:rPr kumimoji="0" lang="de-DE" sz="1400" b="0" i="0" u="none" strike="noStrike" cap="none" normalizeH="0" baseline="0" smtClean="0">
                          <a:ln>
                            <a:noFill/>
                          </a:ln>
                          <a:solidFill>
                            <a:schemeClr val="tx1"/>
                          </a:solidFill>
                          <a:effectLst/>
                          <a:latin typeface="Arial" charset="0"/>
                        </a:rPr>
                        <a:t>+ D </a:t>
                      </a:r>
                      <a:r>
                        <a:rPr kumimoji="0" lang="de-DE" sz="1400" b="0" i="0" u="none" strike="noStrike" cap="none" normalizeH="0" baseline="-25000" smtClean="0">
                          <a:ln>
                            <a:noFill/>
                          </a:ln>
                          <a:solidFill>
                            <a:schemeClr val="tx1"/>
                          </a:solidFill>
                          <a:effectLst/>
                          <a:latin typeface="Arial" charset="0"/>
                        </a:rPr>
                        <a:t>Prfg</a:t>
                      </a:r>
                      <a:r>
                        <a:rPr kumimoji="0" lang="de-DE" sz="1400" b="0" i="0" u="none" strike="noStrike" cap="none" normalizeH="0" baseline="0" smtClean="0">
                          <a:ln>
                            <a:noFill/>
                          </a:ln>
                          <a:solidFill>
                            <a:schemeClr val="tx1"/>
                          </a:solidFill>
                          <a:effectLst/>
                          <a:latin typeface="Arial" charset="0"/>
                        </a:rPr>
                        <a:t>): 3 </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rPr>
                        <a:t>D </a:t>
                      </a:r>
                      <a:r>
                        <a:rPr kumimoji="0" lang="de-DE" sz="1400" b="0" i="0" u="none" strike="noStrike" cap="none" normalizeH="0" baseline="-25000" dirty="0" err="1" smtClean="0">
                          <a:ln>
                            <a:noFill/>
                          </a:ln>
                          <a:solidFill>
                            <a:schemeClr val="tx1"/>
                          </a:solidFill>
                          <a:effectLst/>
                          <a:latin typeface="Arial" charset="0"/>
                        </a:rPr>
                        <a:t>AZgn</a:t>
                      </a:r>
                      <a:endParaRPr kumimoji="0" lang="de-DE" sz="1400" b="0" i="0" u="none" strike="noStrike" cap="none" normalizeH="0" baseline="-2500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e-DE" sz="1400" b="0" i="0" u="none" strike="noStrike" cap="none" normalizeH="0" baseline="0" dirty="0" smtClean="0">
                          <a:ln>
                            <a:noFill/>
                          </a:ln>
                          <a:solidFill>
                            <a:schemeClr val="tx1"/>
                          </a:solidFill>
                          <a:effectLst/>
                          <a:latin typeface="Arial" charset="0"/>
                        </a:rPr>
                        <a:t>2* D </a:t>
                      </a:r>
                      <a:r>
                        <a:rPr kumimoji="0" lang="de-DE" sz="1400" b="0" i="0" u="none" strike="noStrike" cap="none" normalizeH="0" baseline="-25000" dirty="0" err="1" smtClean="0">
                          <a:ln>
                            <a:noFill/>
                          </a:ln>
                          <a:solidFill>
                            <a:schemeClr val="tx1"/>
                          </a:solidFill>
                          <a:effectLst/>
                          <a:latin typeface="Arial" charset="0"/>
                        </a:rPr>
                        <a:t>AZgn</a:t>
                      </a:r>
                      <a:endParaRPr kumimoji="0" lang="de-DE" sz="1400" b="0" i="0" u="none" strike="noStrike" cap="none" normalizeH="0" baseline="-2500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2500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560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rgbClr val="FF0000"/>
                          </a:solidFill>
                          <a:effectLst/>
                          <a:latin typeface="Arial" charset="0"/>
                        </a:rPr>
                        <a:t>Beispiel</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rgbClr val="FF0000"/>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rgbClr val="FF0000"/>
                          </a:solidFill>
                          <a:effectLst/>
                          <a:latin typeface="Arial" charset="0"/>
                        </a:rPr>
                        <a:t>3</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rgbClr val="FF0000"/>
                          </a:solidFill>
                          <a:effectLst/>
                          <a:latin typeface="Arial" charset="0"/>
                        </a:rPr>
                        <a:t>4</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rgbClr val="FF0000"/>
                          </a:solidFill>
                          <a:effectLst/>
                          <a:latin typeface="Arial" charset="0"/>
                        </a:rPr>
                        <a:t>(2*3+4):3=</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rgbClr val="FF0000"/>
                          </a:solidFill>
                          <a:effectLst/>
                          <a:latin typeface="Arial" charset="0"/>
                        </a:rPr>
                        <a:t>10:3 = 3,3</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rgbClr val="FF0000"/>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rPr>
                        <a:t>3,3</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rPr>
                        <a:t>2*3,3 = 6,6</a:t>
                      </a:r>
                    </a:p>
                  </a:txBody>
                  <a:tcPr marT="45721" marB="4572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560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Schriftl.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Prüfung</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M</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M </a:t>
                      </a:r>
                      <a:r>
                        <a:rPr kumimoji="0" lang="de-DE" sz="1400" b="0" i="0" u="none" strike="noStrike" cap="none" normalizeH="0" baseline="-25000" smtClean="0">
                          <a:ln>
                            <a:noFill/>
                          </a:ln>
                          <a:solidFill>
                            <a:schemeClr val="tx1"/>
                          </a:solidFill>
                          <a:effectLst/>
                          <a:latin typeface="Arial" charset="0"/>
                        </a:rPr>
                        <a:t>2.Hbj</a:t>
                      </a: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M </a:t>
                      </a:r>
                      <a:r>
                        <a:rPr kumimoji="0" lang="de-DE" sz="1400" b="0" i="0" u="none" strike="noStrike" cap="none" normalizeH="0" baseline="-25000" smtClean="0">
                          <a:ln>
                            <a:noFill/>
                          </a:ln>
                          <a:solidFill>
                            <a:schemeClr val="tx1"/>
                          </a:solidFill>
                          <a:effectLst/>
                          <a:latin typeface="Arial" charset="0"/>
                        </a:rPr>
                        <a:t>Prfg</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2* M </a:t>
                      </a:r>
                      <a:r>
                        <a:rPr kumimoji="0" lang="de-DE" sz="1400" b="0" i="0" u="none" strike="noStrike" cap="none" normalizeH="0" baseline="-25000" smtClean="0">
                          <a:ln>
                            <a:noFill/>
                          </a:ln>
                          <a:solidFill>
                            <a:schemeClr val="tx1"/>
                          </a:solidFill>
                          <a:effectLst/>
                          <a:latin typeface="Arial" charset="0"/>
                        </a:rPr>
                        <a:t>2.Hbj </a:t>
                      </a:r>
                      <a:r>
                        <a:rPr kumimoji="0" lang="de-DE" sz="1400" b="0" i="0" u="none" strike="noStrike" cap="none" normalizeH="0" baseline="0" smtClean="0">
                          <a:ln>
                            <a:noFill/>
                          </a:ln>
                          <a:solidFill>
                            <a:schemeClr val="tx1"/>
                          </a:solidFill>
                          <a:effectLst/>
                          <a:latin typeface="Arial" charset="0"/>
                        </a:rPr>
                        <a:t>+ M </a:t>
                      </a:r>
                      <a:r>
                        <a:rPr kumimoji="0" lang="de-DE" sz="1400" b="0" i="0" u="none" strike="noStrike" cap="none" normalizeH="0" baseline="-25000" smtClean="0">
                          <a:ln>
                            <a:noFill/>
                          </a:ln>
                          <a:solidFill>
                            <a:schemeClr val="tx1"/>
                          </a:solidFill>
                          <a:effectLst/>
                          <a:latin typeface="Arial" charset="0"/>
                        </a:rPr>
                        <a:t>Prfg</a:t>
                      </a:r>
                      <a:r>
                        <a:rPr kumimoji="0" lang="de-DE" sz="1400" b="0" i="0" u="none" strike="noStrike" cap="none" normalizeH="0" baseline="0" smtClean="0">
                          <a:ln>
                            <a:noFill/>
                          </a:ln>
                          <a:solidFill>
                            <a:schemeClr val="tx1"/>
                          </a:solidFill>
                          <a:effectLst/>
                          <a:latin typeface="Arial" charset="0"/>
                        </a:rPr>
                        <a:t>): 3</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e-DE" sz="1400" b="0" i="0" u="none" strike="noStrike" cap="none" normalizeH="0" baseline="0" dirty="0" smtClean="0">
                          <a:ln>
                            <a:noFill/>
                          </a:ln>
                          <a:solidFill>
                            <a:schemeClr val="tx1"/>
                          </a:solidFill>
                          <a:effectLst/>
                          <a:latin typeface="Arial" charset="0"/>
                        </a:rPr>
                        <a:t>M </a:t>
                      </a:r>
                      <a:r>
                        <a:rPr kumimoji="0" lang="de-DE" sz="1400" b="0" i="0" u="none" strike="noStrike" cap="none" normalizeH="0" baseline="-25000" dirty="0" err="1" smtClean="0">
                          <a:ln>
                            <a:noFill/>
                          </a:ln>
                          <a:solidFill>
                            <a:schemeClr val="tx1"/>
                          </a:solidFill>
                          <a:effectLst/>
                          <a:latin typeface="Arial" charset="0"/>
                        </a:rPr>
                        <a:t>AZgn</a:t>
                      </a:r>
                      <a:endParaRPr kumimoji="0" lang="de-DE" sz="1400" b="0" i="0" u="none" strike="noStrike" cap="none" normalizeH="0" baseline="-2500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2500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e-DE" sz="1400" b="0" i="0" u="none" strike="noStrike" cap="none" normalizeH="0" baseline="0" dirty="0" smtClean="0">
                          <a:ln>
                            <a:noFill/>
                          </a:ln>
                          <a:solidFill>
                            <a:schemeClr val="tx1"/>
                          </a:solidFill>
                          <a:effectLst/>
                          <a:latin typeface="Arial" charset="0"/>
                        </a:rPr>
                        <a:t>2* M </a:t>
                      </a:r>
                      <a:r>
                        <a:rPr kumimoji="0" lang="de-DE" sz="1400" b="0" i="0" u="none" strike="noStrike" cap="none" normalizeH="0" baseline="-25000" dirty="0" err="1" smtClean="0">
                          <a:ln>
                            <a:noFill/>
                          </a:ln>
                          <a:solidFill>
                            <a:schemeClr val="tx1"/>
                          </a:solidFill>
                          <a:effectLst/>
                          <a:latin typeface="Arial" charset="0"/>
                        </a:rPr>
                        <a:t>AZgn</a:t>
                      </a:r>
                      <a:endParaRPr kumimoji="0" lang="de-DE" sz="1400" b="0" i="0" u="none" strike="noStrike" cap="none" normalizeH="0" baseline="-2500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560849">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Schriftl.</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Prüfung</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E</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E </a:t>
                      </a:r>
                      <a:r>
                        <a:rPr kumimoji="0" lang="de-DE" sz="1400" b="0" i="0" u="none" strike="noStrike" cap="none" normalizeH="0" baseline="-25000" smtClean="0">
                          <a:ln>
                            <a:noFill/>
                          </a:ln>
                          <a:solidFill>
                            <a:schemeClr val="tx1"/>
                          </a:solidFill>
                          <a:effectLst/>
                          <a:latin typeface="Arial" charset="0"/>
                        </a:rPr>
                        <a:t>2.Hbj</a:t>
                      </a: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E </a:t>
                      </a:r>
                      <a:r>
                        <a:rPr kumimoji="0" lang="de-DE" sz="1400" b="0" i="0" u="none" strike="noStrike" cap="none" normalizeH="0" baseline="-25000" smtClean="0">
                          <a:ln>
                            <a:noFill/>
                          </a:ln>
                          <a:solidFill>
                            <a:schemeClr val="tx1"/>
                          </a:solidFill>
                          <a:effectLst/>
                          <a:latin typeface="Arial" charset="0"/>
                        </a:rPr>
                        <a:t>Prfg</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2* E </a:t>
                      </a:r>
                      <a:r>
                        <a:rPr kumimoji="0" lang="de-DE" sz="1400" b="0" i="0" u="none" strike="noStrike" cap="none" normalizeH="0" baseline="-25000" smtClean="0">
                          <a:ln>
                            <a:noFill/>
                          </a:ln>
                          <a:solidFill>
                            <a:schemeClr val="tx1"/>
                          </a:solidFill>
                          <a:effectLst/>
                          <a:latin typeface="Arial" charset="0"/>
                        </a:rPr>
                        <a:t>2.Hbj </a:t>
                      </a:r>
                      <a:r>
                        <a:rPr kumimoji="0" lang="de-DE" sz="1400" b="0" i="0" u="none" strike="noStrike" cap="none" normalizeH="0" baseline="0" smtClean="0">
                          <a:ln>
                            <a:noFill/>
                          </a:ln>
                          <a:solidFill>
                            <a:schemeClr val="tx1"/>
                          </a:solidFill>
                          <a:effectLst/>
                          <a:latin typeface="Arial" charset="0"/>
                        </a:rPr>
                        <a:t>+ E </a:t>
                      </a:r>
                      <a:r>
                        <a:rPr kumimoji="0" lang="de-DE" sz="1400" b="0" i="0" u="none" strike="noStrike" cap="none" normalizeH="0" baseline="-25000" smtClean="0">
                          <a:ln>
                            <a:noFill/>
                          </a:ln>
                          <a:solidFill>
                            <a:schemeClr val="tx1"/>
                          </a:solidFill>
                          <a:effectLst/>
                          <a:latin typeface="Arial" charset="0"/>
                        </a:rPr>
                        <a:t>Prfg</a:t>
                      </a:r>
                      <a:r>
                        <a:rPr kumimoji="0" lang="de-DE" sz="1400" b="0" i="0" u="none" strike="noStrike" cap="none" normalizeH="0" baseline="0" smtClean="0">
                          <a:ln>
                            <a:noFill/>
                          </a:ln>
                          <a:solidFill>
                            <a:schemeClr val="tx1"/>
                          </a:solidFill>
                          <a:effectLst/>
                          <a:latin typeface="Arial" charset="0"/>
                        </a:rPr>
                        <a:t>): 3</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e-DE" sz="1400" b="0" i="0" u="none" strike="noStrike" cap="none" normalizeH="0" baseline="0" dirty="0" smtClean="0">
                          <a:ln>
                            <a:noFill/>
                          </a:ln>
                          <a:solidFill>
                            <a:schemeClr val="tx1"/>
                          </a:solidFill>
                          <a:effectLst/>
                          <a:latin typeface="Arial" charset="0"/>
                        </a:rPr>
                        <a:t>E </a:t>
                      </a:r>
                      <a:r>
                        <a:rPr kumimoji="0" lang="de-DE" sz="1400" b="0" i="0" u="none" strike="noStrike" cap="none" normalizeH="0" baseline="-25000" dirty="0" err="1" smtClean="0">
                          <a:ln>
                            <a:noFill/>
                          </a:ln>
                          <a:solidFill>
                            <a:schemeClr val="tx1"/>
                          </a:solidFill>
                          <a:effectLst/>
                          <a:latin typeface="Arial" charset="0"/>
                        </a:rPr>
                        <a:t>AZgn</a:t>
                      </a:r>
                      <a:endParaRPr kumimoji="0" lang="de-DE" sz="1400" b="0" i="0" u="none" strike="noStrike" cap="none" normalizeH="0" baseline="-2500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2500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e-DE" sz="1400" b="0" i="0" u="none" strike="noStrike" cap="none" normalizeH="0" baseline="0" dirty="0" smtClean="0">
                          <a:ln>
                            <a:noFill/>
                          </a:ln>
                          <a:solidFill>
                            <a:schemeClr val="tx1"/>
                          </a:solidFill>
                          <a:effectLst/>
                          <a:latin typeface="Arial" charset="0"/>
                        </a:rPr>
                        <a:t>2* E </a:t>
                      </a:r>
                      <a:r>
                        <a:rPr kumimoji="0" lang="de-DE" sz="1400" b="0" i="0" u="none" strike="noStrike" cap="none" normalizeH="0" baseline="-25000" dirty="0" err="1" smtClean="0">
                          <a:ln>
                            <a:noFill/>
                          </a:ln>
                          <a:solidFill>
                            <a:schemeClr val="tx1"/>
                          </a:solidFill>
                          <a:effectLst/>
                          <a:latin typeface="Arial" charset="0"/>
                        </a:rPr>
                        <a:t>AZgn</a:t>
                      </a:r>
                      <a:endParaRPr kumimoji="0" lang="de-DE" sz="1400" b="0" i="0" u="none" strike="noStrike" cap="none" normalizeH="0" baseline="-2500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2500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51817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rPr>
                        <a:t/>
                      </a:r>
                      <a:br>
                        <a:rPr kumimoji="0" lang="de-DE" sz="1400" b="0" i="0" u="none" strike="noStrike" cap="none" normalizeH="0" baseline="0" dirty="0" smtClean="0">
                          <a:ln>
                            <a:noFill/>
                          </a:ln>
                          <a:solidFill>
                            <a:schemeClr val="tx1"/>
                          </a:solidFill>
                          <a:effectLst/>
                          <a:latin typeface="Arial" charset="0"/>
                        </a:rPr>
                      </a:br>
                      <a:r>
                        <a:rPr kumimoji="0" lang="de-DE" sz="1400" b="0" i="0" u="none" strike="noStrike" cap="none" normalizeH="0" baseline="0" dirty="0" smtClean="0">
                          <a:ln>
                            <a:noFill/>
                          </a:ln>
                          <a:solidFill>
                            <a:schemeClr val="tx1"/>
                          </a:solidFill>
                          <a:effectLst/>
                          <a:latin typeface="Arial" charset="0"/>
                        </a:rPr>
                        <a:t>Präsent.</a:t>
                      </a: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dirty="0" smtClean="0">
                          <a:ln>
                            <a:noFill/>
                          </a:ln>
                          <a:solidFill>
                            <a:schemeClr val="tx1"/>
                          </a:solidFill>
                          <a:effectLst/>
                          <a:latin typeface="Arial" charset="0"/>
                        </a:rPr>
                        <a:t>F</a:t>
                      </a:r>
                      <a:endParaRPr kumimoji="0" lang="de-DE" sz="1400" b="0" i="0" u="none" strike="noStrike" cap="none" normalizeH="0" baseline="-2500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F </a:t>
                      </a:r>
                      <a:r>
                        <a:rPr kumimoji="0" lang="de-DE" sz="1400" b="0" i="0" u="none" strike="noStrike" cap="none" normalizeH="0" baseline="-25000" smtClean="0">
                          <a:ln>
                            <a:noFill/>
                          </a:ln>
                          <a:solidFill>
                            <a:schemeClr val="tx1"/>
                          </a:solidFill>
                          <a:effectLst/>
                          <a:latin typeface="Arial" charset="0"/>
                        </a:rPr>
                        <a:t>2.Hbj</a:t>
                      </a: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F </a:t>
                      </a:r>
                      <a:r>
                        <a:rPr kumimoji="0" lang="de-DE" sz="1400" b="0" i="0" u="none" strike="noStrike" cap="none" normalizeH="0" baseline="-25000" smtClean="0">
                          <a:ln>
                            <a:noFill/>
                          </a:ln>
                          <a:solidFill>
                            <a:schemeClr val="tx1"/>
                          </a:solidFill>
                          <a:effectLst/>
                          <a:latin typeface="Arial" charset="0"/>
                        </a:rPr>
                        <a:t>Prfg</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2* F </a:t>
                      </a:r>
                      <a:r>
                        <a:rPr kumimoji="0" lang="de-DE" sz="1400" b="0" i="0" u="none" strike="noStrike" cap="none" normalizeH="0" baseline="-25000" smtClean="0">
                          <a:ln>
                            <a:noFill/>
                          </a:ln>
                          <a:solidFill>
                            <a:schemeClr val="tx1"/>
                          </a:solidFill>
                          <a:effectLst/>
                          <a:latin typeface="Arial" charset="0"/>
                        </a:rPr>
                        <a:t>2.Hbj </a:t>
                      </a:r>
                      <a:r>
                        <a:rPr kumimoji="0" lang="de-DE" sz="1400" b="0" i="0" u="none" strike="noStrike" cap="none" normalizeH="0" baseline="0" smtClean="0">
                          <a:ln>
                            <a:noFill/>
                          </a:ln>
                          <a:solidFill>
                            <a:schemeClr val="tx1"/>
                          </a:solidFill>
                          <a:effectLst/>
                          <a:latin typeface="Arial" charset="0"/>
                        </a:rPr>
                        <a:t>+ F </a:t>
                      </a:r>
                      <a:r>
                        <a:rPr kumimoji="0" lang="de-DE" sz="1400" b="0" i="0" u="none" strike="noStrike" cap="none" normalizeH="0" baseline="-25000" smtClean="0">
                          <a:ln>
                            <a:noFill/>
                          </a:ln>
                          <a:solidFill>
                            <a:schemeClr val="tx1"/>
                          </a:solidFill>
                          <a:effectLst/>
                          <a:latin typeface="Arial" charset="0"/>
                        </a:rPr>
                        <a:t>Prfg</a:t>
                      </a:r>
                      <a:r>
                        <a:rPr kumimoji="0" lang="de-DE" sz="1400" b="0" i="0" u="none" strike="noStrike" cap="none" normalizeH="0" baseline="0" smtClean="0">
                          <a:ln>
                            <a:noFill/>
                          </a:ln>
                          <a:solidFill>
                            <a:schemeClr val="tx1"/>
                          </a:solidFill>
                          <a:effectLst/>
                          <a:latin typeface="Arial" charset="0"/>
                        </a:rPr>
                        <a:t>): 3</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e-DE" sz="1400" b="0" i="0" u="none" strike="noStrike" cap="none" normalizeH="0" baseline="0" dirty="0" smtClean="0">
                          <a:ln>
                            <a:noFill/>
                          </a:ln>
                          <a:solidFill>
                            <a:schemeClr val="tx1"/>
                          </a:solidFill>
                          <a:effectLst/>
                          <a:latin typeface="Arial" charset="0"/>
                        </a:rPr>
                        <a:t>F </a:t>
                      </a:r>
                      <a:r>
                        <a:rPr kumimoji="0" lang="de-DE" sz="1400" b="0" i="0" u="none" strike="noStrike" cap="none" normalizeH="0" baseline="-25000" dirty="0" err="1" smtClean="0">
                          <a:ln>
                            <a:noFill/>
                          </a:ln>
                          <a:solidFill>
                            <a:schemeClr val="tx1"/>
                          </a:solidFill>
                          <a:effectLst/>
                          <a:latin typeface="Arial" charset="0"/>
                        </a:rPr>
                        <a:t>AZgn</a:t>
                      </a:r>
                      <a:endParaRPr kumimoji="0" lang="de-DE" sz="1400" b="0" i="0" u="none" strike="noStrike" cap="none" normalizeH="0" baseline="-2500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2500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defRPr/>
                      </a:pPr>
                      <a:r>
                        <a:rPr kumimoji="0" lang="de-DE" sz="1400" b="0" i="0" u="none" strike="noStrike" cap="none" normalizeH="0" baseline="0" dirty="0" smtClean="0">
                          <a:ln>
                            <a:noFill/>
                          </a:ln>
                          <a:solidFill>
                            <a:schemeClr val="tx1"/>
                          </a:solidFill>
                          <a:effectLst/>
                          <a:latin typeface="Arial" charset="0"/>
                        </a:rPr>
                        <a:t>2* F </a:t>
                      </a:r>
                      <a:r>
                        <a:rPr kumimoji="0" lang="de-DE" sz="1400" b="0" i="0" u="none" strike="noStrike" cap="none" normalizeH="0" baseline="-25000" dirty="0" err="1" smtClean="0">
                          <a:ln>
                            <a:noFill/>
                          </a:ln>
                          <a:solidFill>
                            <a:schemeClr val="tx1"/>
                          </a:solidFill>
                          <a:effectLst/>
                          <a:latin typeface="Arial" charset="0"/>
                        </a:rPr>
                        <a:t>AZgn</a:t>
                      </a:r>
                      <a:endParaRPr kumimoji="0" lang="de-DE" sz="1400" b="0" i="0" u="none" strike="noStrike" cap="none" normalizeH="0" baseline="-25000" dirty="0" smtClean="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2500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4619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Fx</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Fx</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dirty="0" err="1" smtClean="0">
                          <a:ln>
                            <a:noFill/>
                          </a:ln>
                          <a:solidFill>
                            <a:schemeClr val="tx1"/>
                          </a:solidFill>
                          <a:effectLst/>
                          <a:latin typeface="Arial" charset="0"/>
                        </a:rPr>
                        <a:t>Fx</a:t>
                      </a:r>
                      <a:endParaRPr kumimoji="0" lang="de-DE" sz="1400" b="0"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99FF"/>
                    </a:solidFill>
                  </a:tcPr>
                </a:tc>
              </a:tr>
              <a:tr h="46197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Fy</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de-DE" sz="1400" b="0" i="0" u="none" strike="noStrike" cap="none" normalizeH="0" baseline="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smtClean="0">
                          <a:ln>
                            <a:noFill/>
                          </a:ln>
                          <a:solidFill>
                            <a:schemeClr val="tx1"/>
                          </a:solidFill>
                          <a:effectLst/>
                          <a:latin typeface="Arial" charset="0"/>
                        </a:rPr>
                        <a:t>Fy</a:t>
                      </a: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1400" b="0" i="0" u="none" strike="noStrike" cap="none" normalizeH="0" baseline="0" dirty="0" err="1" smtClean="0">
                          <a:ln>
                            <a:noFill/>
                          </a:ln>
                          <a:solidFill>
                            <a:schemeClr val="tx1"/>
                          </a:solidFill>
                          <a:effectLst/>
                          <a:latin typeface="Arial" charset="0"/>
                        </a:rPr>
                        <a:t>Fy</a:t>
                      </a:r>
                      <a:endParaRPr kumimoji="0" lang="de-DE" sz="1400" b="0" i="0" u="none" strike="noStrike" cap="none" normalizeH="0" baseline="0" dirty="0" smtClean="0">
                        <a:ln>
                          <a:noFill/>
                        </a:ln>
                        <a:solidFill>
                          <a:schemeClr val="tx1"/>
                        </a:solidFill>
                        <a:effectLst/>
                        <a:latin typeface="Arial" charset="0"/>
                      </a:endParaRPr>
                    </a:p>
                  </a:txBody>
                  <a:tcPr marT="45721" marB="4572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99FF"/>
                    </a:solidFill>
                  </a:tcPr>
                </a:tc>
              </a:tr>
            </a:tbl>
          </a:graphicData>
        </a:graphic>
      </p:graphicFrame>
      <p:sp>
        <p:nvSpPr>
          <p:cNvPr id="22615" name="Line 87"/>
          <p:cNvSpPr>
            <a:spLocks noChangeShapeType="1"/>
          </p:cNvSpPr>
          <p:nvPr/>
        </p:nvSpPr>
        <p:spPr bwMode="auto">
          <a:xfrm>
            <a:off x="5867400" y="2209800"/>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616" name="Line 88"/>
          <p:cNvSpPr>
            <a:spLocks noChangeShapeType="1"/>
          </p:cNvSpPr>
          <p:nvPr/>
        </p:nvSpPr>
        <p:spPr bwMode="auto">
          <a:xfrm>
            <a:off x="5867400" y="2708275"/>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617" name="Line 89"/>
          <p:cNvSpPr>
            <a:spLocks noChangeShapeType="1"/>
          </p:cNvSpPr>
          <p:nvPr/>
        </p:nvSpPr>
        <p:spPr bwMode="auto">
          <a:xfrm>
            <a:off x="5846763" y="3284538"/>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618" name="Line 90"/>
          <p:cNvSpPr>
            <a:spLocks noChangeShapeType="1"/>
          </p:cNvSpPr>
          <p:nvPr/>
        </p:nvSpPr>
        <p:spPr bwMode="auto">
          <a:xfrm>
            <a:off x="5846763" y="3716338"/>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619" name="Line 91"/>
          <p:cNvSpPr>
            <a:spLocks noChangeShapeType="1"/>
          </p:cNvSpPr>
          <p:nvPr/>
        </p:nvSpPr>
        <p:spPr bwMode="auto">
          <a:xfrm>
            <a:off x="5867400" y="4267200"/>
            <a:ext cx="3810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620" name="Line 92"/>
          <p:cNvSpPr>
            <a:spLocks noChangeShapeType="1"/>
          </p:cNvSpPr>
          <p:nvPr/>
        </p:nvSpPr>
        <p:spPr bwMode="auto">
          <a:xfrm>
            <a:off x="2514600" y="4724400"/>
            <a:ext cx="3886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2621" name="Line 93"/>
          <p:cNvSpPr>
            <a:spLocks noChangeShapeType="1"/>
          </p:cNvSpPr>
          <p:nvPr/>
        </p:nvSpPr>
        <p:spPr bwMode="auto">
          <a:xfrm>
            <a:off x="2514600" y="5181600"/>
            <a:ext cx="38862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sp>
        <p:nvSpPr>
          <p:cNvPr id="20574" name="Text Box 94"/>
          <p:cNvSpPr txBox="1">
            <a:spLocks noChangeArrowheads="1"/>
          </p:cNvSpPr>
          <p:nvPr/>
        </p:nvSpPr>
        <p:spPr bwMode="auto">
          <a:xfrm>
            <a:off x="838200" y="5508625"/>
            <a:ext cx="7467600" cy="11969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r>
              <a:rPr lang="de-DE" altLang="de-DE" sz="2400" dirty="0" smtClean="0">
                <a:latin typeface="Times New Roman" pitchFamily="18" charset="0"/>
              </a:rPr>
              <a:t>Berechnung der Gesamtleistung: </a:t>
            </a:r>
            <a:r>
              <a:rPr lang="de-DE" altLang="de-DE" sz="2400" u="sng" dirty="0" smtClean="0">
                <a:latin typeface="Times New Roman" pitchFamily="18" charset="0"/>
              </a:rPr>
              <a:t>Summe der lila Spalte</a:t>
            </a:r>
            <a:r>
              <a:rPr lang="de-DE" altLang="de-DE" sz="2400" dirty="0" smtClean="0">
                <a:latin typeface="Times New Roman" pitchFamily="18" charset="0"/>
              </a:rPr>
              <a:t> dividiert durch </a:t>
            </a:r>
            <a:r>
              <a:rPr lang="de-DE" altLang="de-DE" sz="2400" u="sng" dirty="0" smtClean="0">
                <a:latin typeface="Times New Roman" pitchFamily="18" charset="0"/>
              </a:rPr>
              <a:t>die Anzahl der Fächer plus vier.</a:t>
            </a:r>
            <a:r>
              <a:rPr lang="de-DE" altLang="de-DE" sz="2400" dirty="0" smtClean="0">
                <a:latin typeface="Times New Roman" pitchFamily="18" charset="0"/>
              </a:rPr>
              <a:t> §57 (12)  Es wird auf </a:t>
            </a:r>
            <a:r>
              <a:rPr lang="de-DE" altLang="de-DE" sz="2400" b="1" u="heavy" dirty="0" smtClean="0">
                <a:uFill>
                  <a:solidFill>
                    <a:srgbClr val="FF0000"/>
                  </a:solidFill>
                </a:uFill>
                <a:latin typeface="Times New Roman" pitchFamily="18" charset="0"/>
              </a:rPr>
              <a:t>eine Dezimalstelle ohne Rundung </a:t>
            </a:r>
            <a:r>
              <a:rPr lang="de-DE" altLang="de-DE" sz="2400" dirty="0" smtClean="0">
                <a:latin typeface="Times New Roman" pitchFamily="18" charset="0"/>
              </a:rPr>
              <a:t>berechnet. </a:t>
            </a:r>
          </a:p>
        </p:txBody>
      </p:sp>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de-DE" altLang="de-DE" sz="4800" smtClean="0">
                <a:latin typeface="Impress BT" pitchFamily="66" charset="0"/>
              </a:rPr>
              <a:t>Qualifizierender Abschluss</a:t>
            </a:r>
          </a:p>
        </p:txBody>
      </p:sp>
      <p:sp>
        <p:nvSpPr>
          <p:cNvPr id="2" name="Inhaltsplatzhalter 1"/>
          <p:cNvSpPr>
            <a:spLocks noGrp="1"/>
          </p:cNvSpPr>
          <p:nvPr>
            <p:ph idx="1"/>
          </p:nvPr>
        </p:nvSpPr>
        <p:spPr>
          <a:xfrm>
            <a:off x="468313" y="1557338"/>
            <a:ext cx="8229600" cy="4525962"/>
          </a:xfrm>
        </p:spPr>
        <p:txBody>
          <a:bodyPr/>
          <a:lstStyle/>
          <a:p>
            <a:pPr marL="0" indent="0">
              <a:buFontTx/>
              <a:buNone/>
            </a:pPr>
            <a:r>
              <a:rPr lang="de-DE" altLang="de-DE" sz="1800" smtClean="0"/>
              <a:t>§59 </a:t>
            </a:r>
          </a:p>
          <a:p>
            <a:pPr marL="0" indent="0">
              <a:buFontTx/>
              <a:buNone/>
            </a:pPr>
            <a:r>
              <a:rPr lang="de-DE" altLang="de-DE" sz="1800" smtClean="0"/>
              <a:t>(4)</a:t>
            </a:r>
          </a:p>
          <a:p>
            <a:pPr marL="0" indent="0">
              <a:buFontTx/>
              <a:buNone/>
            </a:pPr>
            <a:endParaRPr lang="de-DE" altLang="de-DE" sz="1800" smtClean="0"/>
          </a:p>
          <a:p>
            <a:pPr marL="0" indent="0">
              <a:buFontTx/>
              <a:buNone/>
            </a:pPr>
            <a:r>
              <a:rPr lang="de-DE" altLang="de-DE" sz="1800" smtClean="0"/>
              <a:t>1. (R-Abschluss)</a:t>
            </a:r>
          </a:p>
          <a:p>
            <a:pPr marL="0" indent="0">
              <a:buFontTx/>
              <a:buNone/>
            </a:pPr>
            <a:endParaRPr lang="de-DE" altLang="de-DE" sz="1800" smtClean="0"/>
          </a:p>
          <a:p>
            <a:pPr marL="0" indent="0">
              <a:buFontTx/>
              <a:buNone/>
            </a:pPr>
            <a:r>
              <a:rPr lang="de-DE" altLang="de-DE" sz="1800" smtClean="0">
                <a:solidFill>
                  <a:srgbClr val="C00000"/>
                </a:solidFill>
              </a:rPr>
              <a:t>2. die aus den </a:t>
            </a:r>
            <a:r>
              <a:rPr lang="de-DE" altLang="de-DE" b="1" smtClean="0">
                <a:solidFill>
                  <a:srgbClr val="C00000"/>
                </a:solidFill>
              </a:rPr>
              <a:t>Endnoten</a:t>
            </a:r>
            <a:r>
              <a:rPr lang="de-DE" altLang="de-DE" sz="1800" smtClean="0">
                <a:solidFill>
                  <a:srgbClr val="C00000"/>
                </a:solidFill>
              </a:rPr>
              <a:t> nach § 61 Abs. 2 und 3 berechnete Durchschnittsnote in den Fächern Deutsch, Mathematik, erste Fremdsprache und einer Naturwissenschaft sowie in den übrigen Fächern gleichfalls jeweils besser als befriedigend (&lt; 3,0) ist und….</a:t>
            </a:r>
          </a:p>
          <a:p>
            <a:pPr marL="0" indent="0">
              <a:buFontTx/>
              <a:buNone/>
            </a:pPr>
            <a:endParaRPr lang="de-DE" altLang="de-DE" sz="1800" smtClean="0"/>
          </a:p>
          <a:p>
            <a:pPr marL="0" indent="0">
              <a:buFontTx/>
              <a:buNone/>
            </a:pPr>
            <a:endParaRPr lang="de-DE" altLang="de-DE" sz="1800" smtClean="0"/>
          </a:p>
          <a:p>
            <a:pPr marL="0" indent="0">
              <a:buFontTx/>
              <a:buNone/>
            </a:pPr>
            <a:r>
              <a:rPr lang="de-DE" altLang="de-DE" sz="1800" smtClean="0"/>
              <a:t>3. (Erwarteter Erfolg BG/GO)</a:t>
            </a:r>
          </a:p>
          <a:p>
            <a:pPr marL="0" indent="0">
              <a:buFontTx/>
              <a:buNone/>
            </a:pPr>
            <a:endParaRPr lang="de-DE" altLang="de-DE" sz="1800"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ipe(up)">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
                                            <p:txEl>
                                              <p:pRg st="0" end="0"/>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p:cTn id="1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19" dur="500"/>
                                        <p:tgtEl>
                                          <p:spTgt spid="2">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 calcmode="lin" valueType="num">
                                      <p:cBhvr>
                                        <p:cTn id="24"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2">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16" fill="hold" grpId="0" nodeType="click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p:cTn id="31" dur="500" fill="hold"/>
                                        <p:tgtEl>
                                          <p:spTgt spid="2">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2">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2">
                                            <p:txEl>
                                              <p:pRg st="5" end="5"/>
                                            </p:txEl>
                                          </p:spTgt>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2">
                                            <p:txEl>
                                              <p:pRg st="8" end="8"/>
                                            </p:txEl>
                                          </p:spTgt>
                                        </p:tgtEl>
                                        <p:attrNameLst>
                                          <p:attrName>style.visibility</p:attrName>
                                        </p:attrNameLst>
                                      </p:cBhvr>
                                      <p:to>
                                        <p:strVal val="visible"/>
                                      </p:to>
                                    </p:set>
                                    <p:anim calcmode="lin" valueType="num">
                                      <p:cBhvr>
                                        <p:cTn id="38"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9"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40"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de-DE" altLang="de-DE" sz="4800" smtClean="0">
                <a:latin typeface="Impress BT" pitchFamily="66" charset="0"/>
              </a:rPr>
              <a:t>Qualifizierender Abschluss</a:t>
            </a:r>
          </a:p>
        </p:txBody>
      </p:sp>
      <p:sp>
        <p:nvSpPr>
          <p:cNvPr id="2" name="Inhaltsplatzhalter 1"/>
          <p:cNvSpPr>
            <a:spLocks noGrp="1"/>
          </p:cNvSpPr>
          <p:nvPr>
            <p:ph idx="1"/>
          </p:nvPr>
        </p:nvSpPr>
        <p:spPr/>
        <p:txBody>
          <a:bodyPr/>
          <a:lstStyle/>
          <a:p>
            <a:pPr marL="0" indent="0">
              <a:buFontTx/>
              <a:buNone/>
            </a:pPr>
            <a:r>
              <a:rPr lang="de-DE" altLang="de-DE" sz="1800" dirty="0" smtClean="0"/>
              <a:t>Beispiel:</a:t>
            </a:r>
          </a:p>
          <a:p>
            <a:pPr marL="0" indent="0">
              <a:buFontTx/>
              <a:buNone/>
            </a:pPr>
            <a:endParaRPr lang="de-DE" altLang="de-DE" sz="1800" dirty="0" smtClean="0"/>
          </a:p>
          <a:p>
            <a:pPr marL="0" indent="0">
              <a:buFontTx/>
              <a:buNone/>
            </a:pPr>
            <a:endParaRPr lang="de-DE" altLang="de-DE" sz="1800" dirty="0" smtClean="0"/>
          </a:p>
          <a:p>
            <a:pPr marL="0" indent="0">
              <a:buFontTx/>
              <a:buNone/>
            </a:pPr>
            <a:endParaRPr lang="de-DE" altLang="de-DE" sz="1800" dirty="0" smtClean="0"/>
          </a:p>
          <a:p>
            <a:pPr marL="0" indent="0">
              <a:buFontTx/>
              <a:buNone/>
            </a:pPr>
            <a:endParaRPr lang="de-DE" altLang="de-DE" sz="1800" dirty="0" smtClean="0"/>
          </a:p>
          <a:p>
            <a:pPr marL="0" indent="0">
              <a:buFontTx/>
              <a:buNone/>
            </a:pPr>
            <a:endParaRPr lang="de-DE" altLang="de-DE" sz="1800" dirty="0" smtClean="0"/>
          </a:p>
          <a:p>
            <a:pPr marL="0" indent="0">
              <a:buFontTx/>
              <a:buNone/>
            </a:pPr>
            <a:endParaRPr lang="de-DE" altLang="de-DE" sz="1800" dirty="0" smtClean="0"/>
          </a:p>
          <a:p>
            <a:pPr marL="0" indent="0">
              <a:buFontTx/>
              <a:buNone/>
            </a:pPr>
            <a:r>
              <a:rPr lang="de-DE" altLang="de-DE" sz="1800" dirty="0" err="1" smtClean="0"/>
              <a:t>Quali</a:t>
            </a:r>
            <a:r>
              <a:rPr lang="de-DE" altLang="de-DE" sz="1800" dirty="0" smtClean="0"/>
              <a:t>: 	HF+1NW &lt;3 ! &amp; Rest &lt;3! (setzen wir mal Voraus)</a:t>
            </a:r>
          </a:p>
          <a:p>
            <a:pPr marL="0" indent="0">
              <a:buFontTx/>
              <a:buNone/>
            </a:pPr>
            <a:r>
              <a:rPr lang="de-DE" altLang="de-DE" sz="1800" dirty="0" smtClean="0"/>
              <a:t>	Viele rechnen jetzt: </a:t>
            </a:r>
          </a:p>
          <a:p>
            <a:pPr marL="0" indent="0">
              <a:buFontTx/>
              <a:buNone/>
            </a:pPr>
            <a:r>
              <a:rPr lang="de-DE" altLang="de-DE" sz="1800" dirty="0" smtClean="0"/>
              <a:t>	(3+3+2+3)/4 = 2,75 </a:t>
            </a:r>
            <a:r>
              <a:rPr lang="de-DE" altLang="de-DE" sz="1800" dirty="0" smtClean="0">
                <a:sym typeface="Wingdings" pitchFamily="2" charset="2"/>
              </a:rPr>
              <a:t> </a:t>
            </a:r>
            <a:r>
              <a:rPr lang="de-DE" altLang="de-DE" sz="1800" dirty="0" err="1" smtClean="0">
                <a:sym typeface="Wingdings" pitchFamily="2" charset="2"/>
              </a:rPr>
              <a:t>Quali</a:t>
            </a:r>
            <a:r>
              <a:rPr lang="de-DE" altLang="de-DE" sz="1800" dirty="0" smtClean="0">
                <a:sym typeface="Wingdings" pitchFamily="2" charset="2"/>
              </a:rPr>
              <a:t>, also BG/GO</a:t>
            </a:r>
          </a:p>
          <a:p>
            <a:pPr marL="0" indent="0">
              <a:buFontTx/>
              <a:buNone/>
            </a:pPr>
            <a:r>
              <a:rPr lang="de-DE" altLang="de-DE" sz="1800" dirty="0" smtClean="0"/>
              <a:t>	</a:t>
            </a:r>
          </a:p>
          <a:p>
            <a:pPr marL="0" indent="0">
              <a:buFontTx/>
              <a:buNone/>
            </a:pPr>
            <a:r>
              <a:rPr lang="de-DE" altLang="de-DE" sz="1800" dirty="0" smtClean="0"/>
              <a:t>	aber VO sagt: aus ENDNOTEN!</a:t>
            </a:r>
          </a:p>
          <a:p>
            <a:pPr marL="0" indent="0">
              <a:buFontTx/>
              <a:buNone/>
            </a:pPr>
            <a:r>
              <a:rPr lang="de-DE" altLang="de-DE" sz="1800" dirty="0" smtClean="0"/>
              <a:t>	also: (3,3+3,3+2,3+3,3)/4 = </a:t>
            </a:r>
            <a:r>
              <a:rPr lang="de-DE" altLang="de-DE" sz="2800" b="1" dirty="0" smtClean="0"/>
              <a:t>3,0 !</a:t>
            </a:r>
            <a:r>
              <a:rPr lang="de-DE" altLang="de-DE" sz="2800" dirty="0" smtClean="0">
                <a:sym typeface="Wingdings" pitchFamily="2" charset="2"/>
              </a:rPr>
              <a:t> </a:t>
            </a:r>
            <a:r>
              <a:rPr lang="de-DE" altLang="de-DE" sz="1800" dirty="0" smtClean="0">
                <a:sym typeface="Wingdings" pitchFamily="2" charset="2"/>
              </a:rPr>
              <a:t> doch </a:t>
            </a:r>
            <a:r>
              <a:rPr lang="de-DE" altLang="de-DE" sz="1800" b="1" dirty="0" smtClean="0">
                <a:sym typeface="Wingdings" pitchFamily="2" charset="2"/>
              </a:rPr>
              <a:t>KEIN</a:t>
            </a:r>
            <a:r>
              <a:rPr lang="de-DE" altLang="de-DE" sz="1800" dirty="0" smtClean="0">
                <a:sym typeface="Wingdings" pitchFamily="2" charset="2"/>
              </a:rPr>
              <a:t> </a:t>
            </a:r>
            <a:r>
              <a:rPr lang="de-DE" altLang="de-DE" sz="1800" dirty="0" err="1" smtClean="0">
                <a:sym typeface="Wingdings" pitchFamily="2" charset="2"/>
              </a:rPr>
              <a:t>Quali</a:t>
            </a:r>
            <a:r>
              <a:rPr lang="de-DE" altLang="de-DE" sz="1800" dirty="0" smtClean="0">
                <a:sym typeface="Wingdings" pitchFamily="2" charset="2"/>
              </a:rPr>
              <a:t> &amp; BG/GO</a:t>
            </a:r>
            <a:endParaRPr lang="de-DE" altLang="de-DE" sz="1800" dirty="0" smtClean="0"/>
          </a:p>
          <a:p>
            <a:pPr marL="0" indent="0">
              <a:buFontTx/>
              <a:buNone/>
            </a:pPr>
            <a:endParaRPr lang="de-DE" altLang="de-DE" sz="1800" dirty="0" smtClean="0"/>
          </a:p>
        </p:txBody>
      </p:sp>
      <p:graphicFrame>
        <p:nvGraphicFramePr>
          <p:cNvPr id="3" name="Tabelle 2"/>
          <p:cNvGraphicFramePr>
            <a:graphicFrameLocks noGrp="1"/>
          </p:cNvGraphicFramePr>
          <p:nvPr/>
        </p:nvGraphicFramePr>
        <p:xfrm>
          <a:off x="1524000" y="1397000"/>
          <a:ext cx="6432550" cy="2124075"/>
        </p:xfrm>
        <a:graphic>
          <a:graphicData uri="http://schemas.openxmlformats.org/drawingml/2006/table">
            <a:tbl>
              <a:tblPr firstRow="1" bandRow="1">
                <a:tableStyleId>{16D9F66E-5EB9-4882-86FB-DCBF35E3C3E4}</a:tableStyleId>
              </a:tblPr>
              <a:tblGrid>
                <a:gridCol w="1286510"/>
                <a:gridCol w="1041473"/>
                <a:gridCol w="720100"/>
                <a:gridCol w="2016279"/>
                <a:gridCol w="1368188"/>
              </a:tblGrid>
              <a:tr h="640271">
                <a:tc>
                  <a:txBody>
                    <a:bodyPr/>
                    <a:lstStyle/>
                    <a:p>
                      <a:pPr algn="ctr"/>
                      <a:r>
                        <a:rPr lang="de-DE" sz="1800" dirty="0" smtClean="0"/>
                        <a:t>Fach</a:t>
                      </a:r>
                      <a:endParaRPr lang="de-DE" sz="1800" dirty="0"/>
                    </a:p>
                  </a:txBody>
                  <a:tcPr marL="91442" marR="91442" marT="45734" marB="45734"/>
                </a:tc>
                <a:tc>
                  <a:txBody>
                    <a:bodyPr/>
                    <a:lstStyle/>
                    <a:p>
                      <a:pPr algn="ctr"/>
                      <a:r>
                        <a:rPr lang="de-DE" sz="1800" dirty="0" smtClean="0"/>
                        <a:t>ZN 2.HJ</a:t>
                      </a:r>
                      <a:endParaRPr lang="de-DE" sz="1800" dirty="0"/>
                    </a:p>
                  </a:txBody>
                  <a:tcPr marL="91442" marR="91442" marT="45734" marB="45734"/>
                </a:tc>
                <a:tc>
                  <a:txBody>
                    <a:bodyPr/>
                    <a:lstStyle/>
                    <a:p>
                      <a:pPr algn="ctr"/>
                      <a:r>
                        <a:rPr lang="de-DE" sz="1800" dirty="0" smtClean="0"/>
                        <a:t>PN</a:t>
                      </a:r>
                      <a:endParaRPr lang="de-DE" sz="1800" dirty="0"/>
                    </a:p>
                  </a:txBody>
                  <a:tcPr marL="91442" marR="91442" marT="45734" marB="45734"/>
                </a:tc>
                <a:tc>
                  <a:txBody>
                    <a:bodyPr/>
                    <a:lstStyle/>
                    <a:p>
                      <a:pPr algn="ctr"/>
                      <a:r>
                        <a:rPr lang="de-DE" sz="1800" smtClean="0"/>
                        <a:t>Endnote</a:t>
                      </a:r>
                    </a:p>
                    <a:p>
                      <a:pPr algn="ctr"/>
                      <a:r>
                        <a:rPr lang="de-DE" sz="1800" smtClean="0"/>
                        <a:t>(2*ZN+PN)/3</a:t>
                      </a:r>
                      <a:endParaRPr lang="de-DE" sz="1800" dirty="0"/>
                    </a:p>
                  </a:txBody>
                  <a:tcPr marL="91442" marR="91442" marT="45734" marB="45734"/>
                </a:tc>
                <a:tc>
                  <a:txBody>
                    <a:bodyPr/>
                    <a:lstStyle/>
                    <a:p>
                      <a:pPr algn="ctr"/>
                      <a:r>
                        <a:rPr lang="de-DE" sz="1800" dirty="0" smtClean="0"/>
                        <a:t>ZN Abschluss</a:t>
                      </a:r>
                      <a:endParaRPr lang="de-DE" sz="1800" dirty="0"/>
                    </a:p>
                  </a:txBody>
                  <a:tcPr marL="91442" marR="91442" marT="45734" marB="45734"/>
                </a:tc>
              </a:tr>
              <a:tr h="370951">
                <a:tc>
                  <a:txBody>
                    <a:bodyPr/>
                    <a:lstStyle/>
                    <a:p>
                      <a:pPr algn="ctr"/>
                      <a:r>
                        <a:rPr lang="de-DE" sz="1800" dirty="0" smtClean="0"/>
                        <a:t>D</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c>
                  <a:txBody>
                    <a:bodyPr/>
                    <a:lstStyle/>
                    <a:p>
                      <a:pPr algn="ctr"/>
                      <a:r>
                        <a:rPr lang="de-DE" sz="1800" dirty="0" smtClean="0"/>
                        <a:t>4</a:t>
                      </a:r>
                      <a:endParaRPr lang="de-DE" sz="1800" dirty="0"/>
                    </a:p>
                  </a:txBody>
                  <a:tcPr marL="91442" marR="91442" marT="45734" marB="45734"/>
                </a:tc>
                <a:tc>
                  <a:txBody>
                    <a:bodyPr/>
                    <a:lstStyle/>
                    <a:p>
                      <a:pPr algn="ctr"/>
                      <a:r>
                        <a:rPr lang="de-DE" sz="1800" dirty="0" smtClean="0"/>
                        <a:t>3,3</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r>
              <a:tr h="370951">
                <a:tc>
                  <a:txBody>
                    <a:bodyPr/>
                    <a:lstStyle/>
                    <a:p>
                      <a:pPr algn="ctr"/>
                      <a:r>
                        <a:rPr lang="de-DE" sz="1800" dirty="0" smtClean="0"/>
                        <a:t>E</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c>
                  <a:txBody>
                    <a:bodyPr/>
                    <a:lstStyle/>
                    <a:p>
                      <a:pPr algn="ctr"/>
                      <a:r>
                        <a:rPr lang="de-DE" sz="1800" dirty="0" smtClean="0"/>
                        <a:t>4</a:t>
                      </a:r>
                      <a:endParaRPr lang="de-DE" sz="1800" dirty="0"/>
                    </a:p>
                  </a:txBody>
                  <a:tcPr marL="91442" marR="91442" marT="45734" marB="45734"/>
                </a:tc>
                <a:tc>
                  <a:txBody>
                    <a:bodyPr/>
                    <a:lstStyle/>
                    <a:p>
                      <a:pPr algn="ctr"/>
                      <a:r>
                        <a:rPr lang="de-DE" sz="1800" dirty="0" smtClean="0"/>
                        <a:t>3,3</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r>
              <a:tr h="370951">
                <a:tc>
                  <a:txBody>
                    <a:bodyPr/>
                    <a:lstStyle/>
                    <a:p>
                      <a:pPr algn="ctr"/>
                      <a:r>
                        <a:rPr lang="de-DE" sz="1800" dirty="0" smtClean="0"/>
                        <a:t>M</a:t>
                      </a:r>
                      <a:endParaRPr lang="de-DE" sz="1800" dirty="0"/>
                    </a:p>
                  </a:txBody>
                  <a:tcPr marL="91442" marR="91442" marT="45734" marB="45734"/>
                </a:tc>
                <a:tc>
                  <a:txBody>
                    <a:bodyPr/>
                    <a:lstStyle/>
                    <a:p>
                      <a:pPr algn="ctr"/>
                      <a:r>
                        <a:rPr lang="de-DE" sz="1800" dirty="0" smtClean="0"/>
                        <a:t>2</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c>
                  <a:txBody>
                    <a:bodyPr/>
                    <a:lstStyle/>
                    <a:p>
                      <a:pPr algn="ctr"/>
                      <a:r>
                        <a:rPr lang="de-DE" sz="1800" dirty="0" smtClean="0"/>
                        <a:t>2,3</a:t>
                      </a:r>
                      <a:endParaRPr lang="de-DE" sz="1800" dirty="0"/>
                    </a:p>
                  </a:txBody>
                  <a:tcPr marL="91442" marR="91442" marT="45734" marB="45734"/>
                </a:tc>
                <a:tc>
                  <a:txBody>
                    <a:bodyPr/>
                    <a:lstStyle/>
                    <a:p>
                      <a:pPr algn="ctr"/>
                      <a:r>
                        <a:rPr lang="de-DE" sz="1800" dirty="0" smtClean="0"/>
                        <a:t>2</a:t>
                      </a:r>
                      <a:endParaRPr lang="de-DE" sz="1800" dirty="0"/>
                    </a:p>
                  </a:txBody>
                  <a:tcPr marL="91442" marR="91442" marT="45734" marB="45734"/>
                </a:tc>
              </a:tr>
              <a:tr h="370951">
                <a:tc>
                  <a:txBody>
                    <a:bodyPr/>
                    <a:lstStyle/>
                    <a:p>
                      <a:pPr algn="ctr"/>
                      <a:r>
                        <a:rPr lang="de-DE" sz="1800" dirty="0" smtClean="0"/>
                        <a:t>NW</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c>
                  <a:txBody>
                    <a:bodyPr/>
                    <a:lstStyle/>
                    <a:p>
                      <a:pPr algn="ctr"/>
                      <a:r>
                        <a:rPr lang="de-DE" sz="1800" dirty="0" smtClean="0"/>
                        <a:t>4</a:t>
                      </a:r>
                      <a:endParaRPr lang="de-DE" sz="1800" dirty="0"/>
                    </a:p>
                  </a:txBody>
                  <a:tcPr marL="91442" marR="91442" marT="45734" marB="45734"/>
                </a:tc>
                <a:tc>
                  <a:txBody>
                    <a:bodyPr/>
                    <a:lstStyle/>
                    <a:p>
                      <a:pPr algn="ctr"/>
                      <a:r>
                        <a:rPr lang="de-DE" sz="1800" dirty="0" smtClean="0"/>
                        <a:t>3,3</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r>
            </a:tbl>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ipe(up)">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 calcmode="lin" valueType="num">
                                      <p:cBhvr>
                                        <p:cTn id="26"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28" dur="500"/>
                                        <p:tgtEl>
                                          <p:spTgt spid="2">
                                            <p:txEl>
                                              <p:pRg st="7" end="7"/>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 calcmode="lin" valueType="num">
                                      <p:cBhvr>
                                        <p:cTn id="33"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35" dur="500"/>
                                        <p:tgtEl>
                                          <p:spTgt spid="2">
                                            <p:txEl>
                                              <p:pRg st="8" end="8"/>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 calcmode="lin" valueType="num">
                                      <p:cBhvr>
                                        <p:cTn id="40"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41"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42" dur="500"/>
                                        <p:tgtEl>
                                          <p:spTgt spid="2">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p:cTn id="47"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48"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49" dur="500"/>
                                        <p:tgtEl>
                                          <p:spTgt spid="2">
                                            <p:txEl>
                                              <p:pRg st="10" end="1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2">
                                            <p:txEl>
                                              <p:pRg st="11" end="11"/>
                                            </p:txEl>
                                          </p:spTgt>
                                        </p:tgtEl>
                                        <p:attrNameLst>
                                          <p:attrName>style.visibility</p:attrName>
                                        </p:attrNameLst>
                                      </p:cBhvr>
                                      <p:to>
                                        <p:strVal val="visible"/>
                                      </p:to>
                                    </p:set>
                                    <p:anim calcmode="lin" valueType="num">
                                      <p:cBhvr>
                                        <p:cTn id="54"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55"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56" dur="500"/>
                                        <p:tgtEl>
                                          <p:spTgt spid="2">
                                            <p:txEl>
                                              <p:pRg st="11" end="11"/>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12" end="12"/>
                                            </p:txEl>
                                          </p:spTgt>
                                        </p:tgtEl>
                                        <p:attrNameLst>
                                          <p:attrName>style.visibility</p:attrName>
                                        </p:attrNameLst>
                                      </p:cBhvr>
                                      <p:to>
                                        <p:strVal val="visible"/>
                                      </p:to>
                                    </p:set>
                                    <p:animEffect transition="in" filter="wipe(down)">
                                      <p:cBhvr>
                                        <p:cTn id="61" dur="580">
                                          <p:stCondLst>
                                            <p:cond delay="0"/>
                                          </p:stCondLst>
                                        </p:cTn>
                                        <p:tgtEl>
                                          <p:spTgt spid="2">
                                            <p:txEl>
                                              <p:pRg st="12" end="12"/>
                                            </p:txEl>
                                          </p:spTgt>
                                        </p:tgtEl>
                                      </p:cBhvr>
                                    </p:animEffect>
                                    <p:anim calcmode="lin" valueType="num">
                                      <p:cBhvr>
                                        <p:cTn id="62" dur="1822" tmFilter="0,0; 0.14,0.36; 0.43,0.73; 0.71,0.91; 1.0,1.0">
                                          <p:stCondLst>
                                            <p:cond delay="0"/>
                                          </p:stCondLst>
                                        </p:cTn>
                                        <p:tgtEl>
                                          <p:spTgt spid="2">
                                            <p:txEl>
                                              <p:pRg st="12" end="1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12" end="1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12" end="1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12" end="1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12" end="1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12" end="12"/>
                                            </p:txEl>
                                          </p:spTgt>
                                        </p:tgtEl>
                                      </p:cBhvr>
                                      <p:to x="100000" y="60000"/>
                                    </p:animScale>
                                    <p:animScale>
                                      <p:cBhvr>
                                        <p:cTn id="68" dur="166" decel="50000">
                                          <p:stCondLst>
                                            <p:cond delay="676"/>
                                          </p:stCondLst>
                                        </p:cTn>
                                        <p:tgtEl>
                                          <p:spTgt spid="2">
                                            <p:txEl>
                                              <p:pRg st="12" end="12"/>
                                            </p:txEl>
                                          </p:spTgt>
                                        </p:tgtEl>
                                      </p:cBhvr>
                                      <p:to x="100000" y="100000"/>
                                    </p:animScale>
                                    <p:animScale>
                                      <p:cBhvr>
                                        <p:cTn id="69" dur="26">
                                          <p:stCondLst>
                                            <p:cond delay="1312"/>
                                          </p:stCondLst>
                                        </p:cTn>
                                        <p:tgtEl>
                                          <p:spTgt spid="2">
                                            <p:txEl>
                                              <p:pRg st="12" end="12"/>
                                            </p:txEl>
                                          </p:spTgt>
                                        </p:tgtEl>
                                      </p:cBhvr>
                                      <p:to x="100000" y="80000"/>
                                    </p:animScale>
                                    <p:animScale>
                                      <p:cBhvr>
                                        <p:cTn id="70" dur="166" decel="50000">
                                          <p:stCondLst>
                                            <p:cond delay="1338"/>
                                          </p:stCondLst>
                                        </p:cTn>
                                        <p:tgtEl>
                                          <p:spTgt spid="2">
                                            <p:txEl>
                                              <p:pRg st="12" end="12"/>
                                            </p:txEl>
                                          </p:spTgt>
                                        </p:tgtEl>
                                      </p:cBhvr>
                                      <p:to x="100000" y="100000"/>
                                    </p:animScale>
                                    <p:animScale>
                                      <p:cBhvr>
                                        <p:cTn id="71" dur="26">
                                          <p:stCondLst>
                                            <p:cond delay="1642"/>
                                          </p:stCondLst>
                                        </p:cTn>
                                        <p:tgtEl>
                                          <p:spTgt spid="2">
                                            <p:txEl>
                                              <p:pRg st="12" end="12"/>
                                            </p:txEl>
                                          </p:spTgt>
                                        </p:tgtEl>
                                      </p:cBhvr>
                                      <p:to x="100000" y="90000"/>
                                    </p:animScale>
                                    <p:animScale>
                                      <p:cBhvr>
                                        <p:cTn id="72" dur="166" decel="50000">
                                          <p:stCondLst>
                                            <p:cond delay="1668"/>
                                          </p:stCondLst>
                                        </p:cTn>
                                        <p:tgtEl>
                                          <p:spTgt spid="2">
                                            <p:txEl>
                                              <p:pRg st="12" end="12"/>
                                            </p:txEl>
                                          </p:spTgt>
                                        </p:tgtEl>
                                      </p:cBhvr>
                                      <p:to x="100000" y="100000"/>
                                    </p:animScale>
                                    <p:animScale>
                                      <p:cBhvr>
                                        <p:cTn id="73" dur="26">
                                          <p:stCondLst>
                                            <p:cond delay="1808"/>
                                          </p:stCondLst>
                                        </p:cTn>
                                        <p:tgtEl>
                                          <p:spTgt spid="2">
                                            <p:txEl>
                                              <p:pRg st="12" end="12"/>
                                            </p:txEl>
                                          </p:spTgt>
                                        </p:tgtEl>
                                      </p:cBhvr>
                                      <p:to x="100000" y="95000"/>
                                    </p:animScale>
                                    <p:animScale>
                                      <p:cBhvr>
                                        <p:cTn id="74" dur="166" decel="50000">
                                          <p:stCondLst>
                                            <p:cond delay="1834"/>
                                          </p:stCondLst>
                                        </p:cTn>
                                        <p:tgtEl>
                                          <p:spTgt spid="2">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de-DE" altLang="de-DE" sz="4800" dirty="0" smtClean="0">
                <a:latin typeface="Impress BT" pitchFamily="66" charset="0"/>
              </a:rPr>
              <a:t>Qualifizierender Abschluss</a:t>
            </a:r>
          </a:p>
        </p:txBody>
      </p:sp>
      <p:sp>
        <p:nvSpPr>
          <p:cNvPr id="2" name="Inhaltsplatzhalter 1"/>
          <p:cNvSpPr>
            <a:spLocks noGrp="1"/>
          </p:cNvSpPr>
          <p:nvPr>
            <p:ph idx="1"/>
          </p:nvPr>
        </p:nvSpPr>
        <p:spPr/>
        <p:txBody>
          <a:bodyPr/>
          <a:lstStyle/>
          <a:p>
            <a:pPr marL="0" indent="0">
              <a:buFontTx/>
              <a:buNone/>
            </a:pPr>
            <a:r>
              <a:rPr lang="de-DE" altLang="de-DE" sz="1800" dirty="0" smtClean="0"/>
              <a:t>Beispiel:</a:t>
            </a:r>
          </a:p>
          <a:p>
            <a:pPr marL="0" indent="0">
              <a:buFontTx/>
              <a:buNone/>
            </a:pPr>
            <a:endParaRPr lang="de-DE" altLang="de-DE" sz="1800" dirty="0" smtClean="0"/>
          </a:p>
          <a:p>
            <a:pPr marL="0" indent="0">
              <a:buFontTx/>
              <a:buNone/>
            </a:pPr>
            <a:endParaRPr lang="de-DE" altLang="de-DE" sz="1800" dirty="0" smtClean="0"/>
          </a:p>
          <a:p>
            <a:pPr marL="0" indent="0">
              <a:buFontTx/>
              <a:buNone/>
            </a:pPr>
            <a:endParaRPr lang="de-DE" altLang="de-DE" sz="1800" dirty="0" smtClean="0"/>
          </a:p>
          <a:p>
            <a:pPr marL="0" indent="0">
              <a:buFontTx/>
              <a:buNone/>
            </a:pPr>
            <a:endParaRPr lang="de-DE" altLang="de-DE" sz="1800" dirty="0" smtClean="0"/>
          </a:p>
          <a:p>
            <a:pPr marL="0" indent="0">
              <a:buFontTx/>
              <a:buNone/>
            </a:pPr>
            <a:endParaRPr lang="de-DE" altLang="de-DE" sz="1800" dirty="0" smtClean="0"/>
          </a:p>
          <a:p>
            <a:pPr marL="0" indent="0">
              <a:buFontTx/>
              <a:buNone/>
            </a:pPr>
            <a:endParaRPr lang="de-DE" altLang="de-DE" sz="1800" dirty="0" smtClean="0"/>
          </a:p>
          <a:p>
            <a:pPr marL="0" indent="0">
              <a:buFontTx/>
              <a:buNone/>
            </a:pPr>
            <a:r>
              <a:rPr lang="de-DE" altLang="de-DE" sz="1800" dirty="0" err="1" smtClean="0"/>
              <a:t>Quali</a:t>
            </a:r>
            <a:r>
              <a:rPr lang="de-DE" altLang="de-DE" sz="1800" dirty="0" smtClean="0"/>
              <a:t>: 	HF+1NW &lt;3 ! &amp; Rest &lt;3! (setzen wir mal Voraus)</a:t>
            </a:r>
          </a:p>
          <a:p>
            <a:pPr marL="0" indent="0">
              <a:buFontTx/>
              <a:buNone/>
            </a:pPr>
            <a:r>
              <a:rPr lang="de-DE" altLang="de-DE" sz="1800" dirty="0" smtClean="0"/>
              <a:t>	Viele rechnen jetzt: </a:t>
            </a:r>
          </a:p>
          <a:p>
            <a:pPr marL="0" indent="0">
              <a:buFontTx/>
              <a:buNone/>
            </a:pPr>
            <a:r>
              <a:rPr lang="de-DE" altLang="de-DE" sz="1800" dirty="0" smtClean="0"/>
              <a:t>	(4+3+2+3)/4 = 3 </a:t>
            </a:r>
            <a:r>
              <a:rPr lang="de-DE" altLang="de-DE" sz="1800" dirty="0" smtClean="0">
                <a:sym typeface="Wingdings" pitchFamily="2" charset="2"/>
              </a:rPr>
              <a:t> kein </a:t>
            </a:r>
            <a:r>
              <a:rPr lang="de-DE" altLang="de-DE" sz="1800" dirty="0" err="1" smtClean="0">
                <a:sym typeface="Wingdings" pitchFamily="2" charset="2"/>
              </a:rPr>
              <a:t>Quali</a:t>
            </a:r>
            <a:r>
              <a:rPr lang="de-DE" altLang="de-DE" sz="1800" dirty="0" smtClean="0">
                <a:sym typeface="Wingdings" pitchFamily="2" charset="2"/>
              </a:rPr>
              <a:t>, also kein BG/GO</a:t>
            </a:r>
          </a:p>
          <a:p>
            <a:pPr marL="0" indent="0">
              <a:buFontTx/>
              <a:buNone/>
            </a:pPr>
            <a:r>
              <a:rPr lang="de-DE" altLang="de-DE" sz="1800" dirty="0" smtClean="0"/>
              <a:t>	</a:t>
            </a:r>
          </a:p>
          <a:p>
            <a:pPr marL="0" indent="0">
              <a:buFontTx/>
              <a:buNone/>
            </a:pPr>
            <a:r>
              <a:rPr lang="de-DE" altLang="de-DE" sz="1800" dirty="0" smtClean="0"/>
              <a:t>	aber VO sagt: aus ENDNOTEN</a:t>
            </a:r>
            <a:r>
              <a:rPr lang="de-DE" altLang="de-DE" sz="1800" dirty="0" smtClean="0"/>
              <a:t>!</a:t>
            </a:r>
            <a:endParaRPr lang="de-DE" altLang="de-DE" sz="1800" dirty="0" smtClean="0"/>
          </a:p>
          <a:p>
            <a:pPr marL="0" indent="0">
              <a:buFontTx/>
              <a:buNone/>
            </a:pPr>
            <a:r>
              <a:rPr lang="de-DE" altLang="de-DE" sz="1800" dirty="0" smtClean="0"/>
              <a:t>	also: (3,6+3+2,3+3)/4 = </a:t>
            </a:r>
            <a:r>
              <a:rPr lang="de-DE" altLang="de-DE" sz="2800" b="1" dirty="0" smtClean="0"/>
              <a:t>2,9 !</a:t>
            </a:r>
            <a:r>
              <a:rPr lang="de-DE" altLang="de-DE" sz="2800" dirty="0" smtClean="0">
                <a:sym typeface="Wingdings" pitchFamily="2" charset="2"/>
              </a:rPr>
              <a:t> </a:t>
            </a:r>
            <a:r>
              <a:rPr lang="de-DE" altLang="de-DE" sz="1800" dirty="0" smtClean="0">
                <a:sym typeface="Wingdings" pitchFamily="2" charset="2"/>
              </a:rPr>
              <a:t> doch </a:t>
            </a:r>
            <a:r>
              <a:rPr lang="de-DE" altLang="de-DE" sz="1800" dirty="0" err="1" smtClean="0">
                <a:sym typeface="Wingdings" pitchFamily="2" charset="2"/>
              </a:rPr>
              <a:t>Quali</a:t>
            </a:r>
            <a:r>
              <a:rPr lang="de-DE" altLang="de-DE" sz="1800" dirty="0" smtClean="0">
                <a:sym typeface="Wingdings" pitchFamily="2" charset="2"/>
              </a:rPr>
              <a:t> &amp; BG/GO</a:t>
            </a:r>
            <a:endParaRPr lang="de-DE" altLang="de-DE" sz="1800" dirty="0" smtClean="0"/>
          </a:p>
          <a:p>
            <a:pPr marL="0" indent="0">
              <a:buFontTx/>
              <a:buNone/>
            </a:pPr>
            <a:endParaRPr lang="de-DE" altLang="de-DE" sz="1800" dirty="0" smtClean="0"/>
          </a:p>
        </p:txBody>
      </p:sp>
      <p:graphicFrame>
        <p:nvGraphicFramePr>
          <p:cNvPr id="3" name="Tabelle 2"/>
          <p:cNvGraphicFramePr>
            <a:graphicFrameLocks noGrp="1"/>
          </p:cNvGraphicFramePr>
          <p:nvPr/>
        </p:nvGraphicFramePr>
        <p:xfrm>
          <a:off x="1524000" y="1397000"/>
          <a:ext cx="6432550" cy="2124075"/>
        </p:xfrm>
        <a:graphic>
          <a:graphicData uri="http://schemas.openxmlformats.org/drawingml/2006/table">
            <a:tbl>
              <a:tblPr firstRow="1" bandRow="1">
                <a:tableStyleId>{16D9F66E-5EB9-4882-86FB-DCBF35E3C3E4}</a:tableStyleId>
              </a:tblPr>
              <a:tblGrid>
                <a:gridCol w="1286510"/>
                <a:gridCol w="1041473"/>
                <a:gridCol w="720100"/>
                <a:gridCol w="2016279"/>
                <a:gridCol w="1368188"/>
              </a:tblGrid>
              <a:tr h="640271">
                <a:tc>
                  <a:txBody>
                    <a:bodyPr/>
                    <a:lstStyle/>
                    <a:p>
                      <a:pPr algn="ctr"/>
                      <a:r>
                        <a:rPr lang="de-DE" sz="1800" dirty="0" smtClean="0"/>
                        <a:t>Fach</a:t>
                      </a:r>
                      <a:endParaRPr lang="de-DE" sz="1800" dirty="0"/>
                    </a:p>
                  </a:txBody>
                  <a:tcPr marL="91442" marR="91442" marT="45734" marB="45734"/>
                </a:tc>
                <a:tc>
                  <a:txBody>
                    <a:bodyPr/>
                    <a:lstStyle/>
                    <a:p>
                      <a:pPr algn="ctr"/>
                      <a:r>
                        <a:rPr lang="de-DE" sz="1800" dirty="0" smtClean="0"/>
                        <a:t>ZN 2.HJ</a:t>
                      </a:r>
                      <a:endParaRPr lang="de-DE" sz="1800" dirty="0"/>
                    </a:p>
                  </a:txBody>
                  <a:tcPr marL="91442" marR="91442" marT="45734" marB="45734"/>
                </a:tc>
                <a:tc>
                  <a:txBody>
                    <a:bodyPr/>
                    <a:lstStyle/>
                    <a:p>
                      <a:pPr algn="ctr"/>
                      <a:r>
                        <a:rPr lang="de-DE" sz="1800" dirty="0" smtClean="0"/>
                        <a:t>PN</a:t>
                      </a:r>
                      <a:endParaRPr lang="de-DE" sz="1800" dirty="0"/>
                    </a:p>
                  </a:txBody>
                  <a:tcPr marL="91442" marR="91442" marT="45734" marB="45734"/>
                </a:tc>
                <a:tc>
                  <a:txBody>
                    <a:bodyPr/>
                    <a:lstStyle/>
                    <a:p>
                      <a:pPr algn="ctr"/>
                      <a:r>
                        <a:rPr lang="de-DE" sz="1800" dirty="0" smtClean="0"/>
                        <a:t>Endnote</a:t>
                      </a:r>
                    </a:p>
                    <a:p>
                      <a:pPr algn="ctr"/>
                      <a:r>
                        <a:rPr lang="de-DE" sz="1800" dirty="0" smtClean="0"/>
                        <a:t>(2*ZN+PN)/3</a:t>
                      </a:r>
                      <a:endParaRPr lang="de-DE" sz="1800" dirty="0"/>
                    </a:p>
                  </a:txBody>
                  <a:tcPr marL="91442" marR="91442" marT="45734" marB="45734"/>
                </a:tc>
                <a:tc>
                  <a:txBody>
                    <a:bodyPr/>
                    <a:lstStyle/>
                    <a:p>
                      <a:pPr algn="ctr"/>
                      <a:r>
                        <a:rPr lang="de-DE" sz="1800" dirty="0" smtClean="0"/>
                        <a:t>ZN Abschluss</a:t>
                      </a:r>
                      <a:endParaRPr lang="de-DE" sz="1800" dirty="0"/>
                    </a:p>
                  </a:txBody>
                  <a:tcPr marL="91442" marR="91442" marT="45734" marB="45734"/>
                </a:tc>
              </a:tr>
              <a:tr h="370951">
                <a:tc>
                  <a:txBody>
                    <a:bodyPr/>
                    <a:lstStyle/>
                    <a:p>
                      <a:pPr algn="ctr"/>
                      <a:r>
                        <a:rPr lang="de-DE" sz="1800" dirty="0" smtClean="0"/>
                        <a:t>D</a:t>
                      </a:r>
                      <a:endParaRPr lang="de-DE" sz="1800" dirty="0"/>
                    </a:p>
                  </a:txBody>
                  <a:tcPr marL="91442" marR="91442" marT="45734" marB="45734"/>
                </a:tc>
                <a:tc>
                  <a:txBody>
                    <a:bodyPr/>
                    <a:lstStyle/>
                    <a:p>
                      <a:pPr algn="ctr"/>
                      <a:r>
                        <a:rPr lang="de-DE" sz="1800" dirty="0" smtClean="0"/>
                        <a:t>4</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c>
                  <a:txBody>
                    <a:bodyPr/>
                    <a:lstStyle/>
                    <a:p>
                      <a:pPr algn="ctr"/>
                      <a:r>
                        <a:rPr lang="de-DE" sz="1800" dirty="0" smtClean="0"/>
                        <a:t>3,6</a:t>
                      </a:r>
                      <a:endParaRPr lang="de-DE" sz="1800" dirty="0"/>
                    </a:p>
                  </a:txBody>
                  <a:tcPr marL="91442" marR="91442" marT="45734" marB="45734"/>
                </a:tc>
                <a:tc>
                  <a:txBody>
                    <a:bodyPr/>
                    <a:lstStyle/>
                    <a:p>
                      <a:pPr algn="ctr"/>
                      <a:r>
                        <a:rPr lang="de-DE" sz="1800" dirty="0" smtClean="0"/>
                        <a:t>4</a:t>
                      </a:r>
                      <a:endParaRPr lang="de-DE" sz="1800" dirty="0"/>
                    </a:p>
                  </a:txBody>
                  <a:tcPr marL="91442" marR="91442" marT="45734" marB="45734"/>
                </a:tc>
              </a:tr>
              <a:tr h="370951">
                <a:tc>
                  <a:txBody>
                    <a:bodyPr/>
                    <a:lstStyle/>
                    <a:p>
                      <a:pPr algn="ctr"/>
                      <a:r>
                        <a:rPr lang="de-DE" sz="1800" dirty="0" smtClean="0"/>
                        <a:t>E</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r>
              <a:tr h="370951">
                <a:tc>
                  <a:txBody>
                    <a:bodyPr/>
                    <a:lstStyle/>
                    <a:p>
                      <a:pPr algn="ctr"/>
                      <a:r>
                        <a:rPr lang="de-DE" sz="1800" dirty="0" smtClean="0"/>
                        <a:t>M</a:t>
                      </a:r>
                      <a:endParaRPr lang="de-DE" sz="1800" dirty="0"/>
                    </a:p>
                  </a:txBody>
                  <a:tcPr marL="91442" marR="91442" marT="45734" marB="45734"/>
                </a:tc>
                <a:tc>
                  <a:txBody>
                    <a:bodyPr/>
                    <a:lstStyle/>
                    <a:p>
                      <a:pPr algn="ctr"/>
                      <a:r>
                        <a:rPr lang="de-DE" sz="1800" dirty="0" smtClean="0"/>
                        <a:t>2</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c>
                  <a:txBody>
                    <a:bodyPr/>
                    <a:lstStyle/>
                    <a:p>
                      <a:pPr algn="ctr"/>
                      <a:r>
                        <a:rPr lang="de-DE" sz="1800" dirty="0" smtClean="0"/>
                        <a:t>2,3</a:t>
                      </a:r>
                      <a:endParaRPr lang="de-DE" sz="1800" dirty="0"/>
                    </a:p>
                  </a:txBody>
                  <a:tcPr marL="91442" marR="91442" marT="45734" marB="45734"/>
                </a:tc>
                <a:tc>
                  <a:txBody>
                    <a:bodyPr/>
                    <a:lstStyle/>
                    <a:p>
                      <a:pPr algn="ctr"/>
                      <a:r>
                        <a:rPr lang="de-DE" sz="1800" dirty="0" smtClean="0"/>
                        <a:t>2</a:t>
                      </a:r>
                      <a:endParaRPr lang="de-DE" sz="1800" dirty="0"/>
                    </a:p>
                  </a:txBody>
                  <a:tcPr marL="91442" marR="91442" marT="45734" marB="45734"/>
                </a:tc>
              </a:tr>
              <a:tr h="370951">
                <a:tc>
                  <a:txBody>
                    <a:bodyPr/>
                    <a:lstStyle/>
                    <a:p>
                      <a:pPr algn="ctr"/>
                      <a:r>
                        <a:rPr lang="de-DE" sz="1800" dirty="0" smtClean="0"/>
                        <a:t>NW</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c>
                  <a:txBody>
                    <a:bodyPr/>
                    <a:lstStyle/>
                    <a:p>
                      <a:pPr algn="ct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c>
                  <a:txBody>
                    <a:bodyPr/>
                    <a:lstStyle/>
                    <a:p>
                      <a:pPr algn="ctr"/>
                      <a:r>
                        <a:rPr lang="de-DE" sz="1800" dirty="0" smtClean="0"/>
                        <a:t>3</a:t>
                      </a:r>
                      <a:endParaRPr lang="de-DE" sz="1800" dirty="0"/>
                    </a:p>
                  </a:txBody>
                  <a:tcPr marL="91442" marR="91442" marT="45734" marB="45734"/>
                </a:tc>
              </a:tr>
            </a:tbl>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ipe(up)">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p:cTn id="12"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2">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3" presetClass="entr" presetSubtype="16"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 calcmode="lin" valueType="num">
                                      <p:cBhvr>
                                        <p:cTn id="26" dur="500" fill="hold"/>
                                        <p:tgtEl>
                                          <p:spTgt spid="2">
                                            <p:txEl>
                                              <p:pRg st="7" end="7"/>
                                            </p:txEl>
                                          </p:spTgt>
                                        </p:tgtEl>
                                        <p:attrNameLst>
                                          <p:attrName>ppt_w</p:attrName>
                                        </p:attrNameLst>
                                      </p:cBhvr>
                                      <p:tavLst>
                                        <p:tav tm="0">
                                          <p:val>
                                            <p:fltVal val="0"/>
                                          </p:val>
                                        </p:tav>
                                        <p:tav tm="100000">
                                          <p:val>
                                            <p:strVal val="#ppt_w"/>
                                          </p:val>
                                        </p:tav>
                                      </p:tavLst>
                                    </p:anim>
                                    <p:anim calcmode="lin" valueType="num">
                                      <p:cBhvr>
                                        <p:cTn id="27" dur="500" fill="hold"/>
                                        <p:tgtEl>
                                          <p:spTgt spid="2">
                                            <p:txEl>
                                              <p:pRg st="7" end="7"/>
                                            </p:txEl>
                                          </p:spTgt>
                                        </p:tgtEl>
                                        <p:attrNameLst>
                                          <p:attrName>ppt_h</p:attrName>
                                        </p:attrNameLst>
                                      </p:cBhvr>
                                      <p:tavLst>
                                        <p:tav tm="0">
                                          <p:val>
                                            <p:fltVal val="0"/>
                                          </p:val>
                                        </p:tav>
                                        <p:tav tm="100000">
                                          <p:val>
                                            <p:strVal val="#ppt_h"/>
                                          </p:val>
                                        </p:tav>
                                      </p:tavLst>
                                    </p:anim>
                                    <p:animEffect transition="in" filter="fade">
                                      <p:cBhvr>
                                        <p:cTn id="28" dur="500"/>
                                        <p:tgtEl>
                                          <p:spTgt spid="2">
                                            <p:txEl>
                                              <p:pRg st="7" end="7"/>
                                            </p:txEl>
                                          </p:spTgt>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2">
                                            <p:txEl>
                                              <p:pRg st="8" end="8"/>
                                            </p:txEl>
                                          </p:spTgt>
                                        </p:tgtEl>
                                        <p:attrNameLst>
                                          <p:attrName>style.visibility</p:attrName>
                                        </p:attrNameLst>
                                      </p:cBhvr>
                                      <p:to>
                                        <p:strVal val="visible"/>
                                      </p:to>
                                    </p:set>
                                    <p:anim calcmode="lin" valueType="num">
                                      <p:cBhvr>
                                        <p:cTn id="33" dur="500" fill="hold"/>
                                        <p:tgtEl>
                                          <p:spTgt spid="2">
                                            <p:txEl>
                                              <p:pRg st="8" end="8"/>
                                            </p:txEl>
                                          </p:spTgt>
                                        </p:tgtEl>
                                        <p:attrNameLst>
                                          <p:attrName>ppt_w</p:attrName>
                                        </p:attrNameLst>
                                      </p:cBhvr>
                                      <p:tavLst>
                                        <p:tav tm="0">
                                          <p:val>
                                            <p:fltVal val="0"/>
                                          </p:val>
                                        </p:tav>
                                        <p:tav tm="100000">
                                          <p:val>
                                            <p:strVal val="#ppt_w"/>
                                          </p:val>
                                        </p:tav>
                                      </p:tavLst>
                                    </p:anim>
                                    <p:anim calcmode="lin" valueType="num">
                                      <p:cBhvr>
                                        <p:cTn id="34" dur="500" fill="hold"/>
                                        <p:tgtEl>
                                          <p:spTgt spid="2">
                                            <p:txEl>
                                              <p:pRg st="8" end="8"/>
                                            </p:txEl>
                                          </p:spTgt>
                                        </p:tgtEl>
                                        <p:attrNameLst>
                                          <p:attrName>ppt_h</p:attrName>
                                        </p:attrNameLst>
                                      </p:cBhvr>
                                      <p:tavLst>
                                        <p:tav tm="0">
                                          <p:val>
                                            <p:fltVal val="0"/>
                                          </p:val>
                                        </p:tav>
                                        <p:tav tm="100000">
                                          <p:val>
                                            <p:strVal val="#ppt_h"/>
                                          </p:val>
                                        </p:tav>
                                      </p:tavLst>
                                    </p:anim>
                                    <p:animEffect transition="in" filter="fade">
                                      <p:cBhvr>
                                        <p:cTn id="35" dur="500"/>
                                        <p:tgtEl>
                                          <p:spTgt spid="2">
                                            <p:txEl>
                                              <p:pRg st="8" end="8"/>
                                            </p:txEl>
                                          </p:spTgt>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2">
                                            <p:txEl>
                                              <p:pRg st="9" end="9"/>
                                            </p:txEl>
                                          </p:spTgt>
                                        </p:tgtEl>
                                        <p:attrNameLst>
                                          <p:attrName>style.visibility</p:attrName>
                                        </p:attrNameLst>
                                      </p:cBhvr>
                                      <p:to>
                                        <p:strVal val="visible"/>
                                      </p:to>
                                    </p:set>
                                    <p:anim calcmode="lin" valueType="num">
                                      <p:cBhvr>
                                        <p:cTn id="40" dur="500" fill="hold"/>
                                        <p:tgtEl>
                                          <p:spTgt spid="2">
                                            <p:txEl>
                                              <p:pRg st="9" end="9"/>
                                            </p:txEl>
                                          </p:spTgt>
                                        </p:tgtEl>
                                        <p:attrNameLst>
                                          <p:attrName>ppt_w</p:attrName>
                                        </p:attrNameLst>
                                      </p:cBhvr>
                                      <p:tavLst>
                                        <p:tav tm="0">
                                          <p:val>
                                            <p:fltVal val="0"/>
                                          </p:val>
                                        </p:tav>
                                        <p:tav tm="100000">
                                          <p:val>
                                            <p:strVal val="#ppt_w"/>
                                          </p:val>
                                        </p:tav>
                                      </p:tavLst>
                                    </p:anim>
                                    <p:anim calcmode="lin" valueType="num">
                                      <p:cBhvr>
                                        <p:cTn id="41" dur="500" fill="hold"/>
                                        <p:tgtEl>
                                          <p:spTgt spid="2">
                                            <p:txEl>
                                              <p:pRg st="9" end="9"/>
                                            </p:txEl>
                                          </p:spTgt>
                                        </p:tgtEl>
                                        <p:attrNameLst>
                                          <p:attrName>ppt_h</p:attrName>
                                        </p:attrNameLst>
                                      </p:cBhvr>
                                      <p:tavLst>
                                        <p:tav tm="0">
                                          <p:val>
                                            <p:fltVal val="0"/>
                                          </p:val>
                                        </p:tav>
                                        <p:tav tm="100000">
                                          <p:val>
                                            <p:strVal val="#ppt_h"/>
                                          </p:val>
                                        </p:tav>
                                      </p:tavLst>
                                    </p:anim>
                                    <p:animEffect transition="in" filter="fade">
                                      <p:cBhvr>
                                        <p:cTn id="42" dur="500"/>
                                        <p:tgtEl>
                                          <p:spTgt spid="2">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2">
                                            <p:txEl>
                                              <p:pRg st="10" end="10"/>
                                            </p:txEl>
                                          </p:spTgt>
                                        </p:tgtEl>
                                        <p:attrNameLst>
                                          <p:attrName>style.visibility</p:attrName>
                                        </p:attrNameLst>
                                      </p:cBhvr>
                                      <p:to>
                                        <p:strVal val="visible"/>
                                      </p:to>
                                    </p:set>
                                    <p:anim calcmode="lin" valueType="num">
                                      <p:cBhvr>
                                        <p:cTn id="47" dur="500" fill="hold"/>
                                        <p:tgtEl>
                                          <p:spTgt spid="2">
                                            <p:txEl>
                                              <p:pRg st="10" end="10"/>
                                            </p:txEl>
                                          </p:spTgt>
                                        </p:tgtEl>
                                        <p:attrNameLst>
                                          <p:attrName>ppt_w</p:attrName>
                                        </p:attrNameLst>
                                      </p:cBhvr>
                                      <p:tavLst>
                                        <p:tav tm="0">
                                          <p:val>
                                            <p:fltVal val="0"/>
                                          </p:val>
                                        </p:tav>
                                        <p:tav tm="100000">
                                          <p:val>
                                            <p:strVal val="#ppt_w"/>
                                          </p:val>
                                        </p:tav>
                                      </p:tavLst>
                                    </p:anim>
                                    <p:anim calcmode="lin" valueType="num">
                                      <p:cBhvr>
                                        <p:cTn id="48" dur="500" fill="hold"/>
                                        <p:tgtEl>
                                          <p:spTgt spid="2">
                                            <p:txEl>
                                              <p:pRg st="10" end="10"/>
                                            </p:txEl>
                                          </p:spTgt>
                                        </p:tgtEl>
                                        <p:attrNameLst>
                                          <p:attrName>ppt_h</p:attrName>
                                        </p:attrNameLst>
                                      </p:cBhvr>
                                      <p:tavLst>
                                        <p:tav tm="0">
                                          <p:val>
                                            <p:fltVal val="0"/>
                                          </p:val>
                                        </p:tav>
                                        <p:tav tm="100000">
                                          <p:val>
                                            <p:strVal val="#ppt_h"/>
                                          </p:val>
                                        </p:tav>
                                      </p:tavLst>
                                    </p:anim>
                                    <p:animEffect transition="in" filter="fade">
                                      <p:cBhvr>
                                        <p:cTn id="49" dur="500"/>
                                        <p:tgtEl>
                                          <p:spTgt spid="2">
                                            <p:txEl>
                                              <p:pRg st="10" end="10"/>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53" presetClass="entr" presetSubtype="16" fill="hold" grpId="0" nodeType="clickEffect">
                                  <p:stCondLst>
                                    <p:cond delay="0"/>
                                  </p:stCondLst>
                                  <p:childTnLst>
                                    <p:set>
                                      <p:cBhvr>
                                        <p:cTn id="53" dur="1" fill="hold">
                                          <p:stCondLst>
                                            <p:cond delay="0"/>
                                          </p:stCondLst>
                                        </p:cTn>
                                        <p:tgtEl>
                                          <p:spTgt spid="2">
                                            <p:txEl>
                                              <p:pRg st="11" end="11"/>
                                            </p:txEl>
                                          </p:spTgt>
                                        </p:tgtEl>
                                        <p:attrNameLst>
                                          <p:attrName>style.visibility</p:attrName>
                                        </p:attrNameLst>
                                      </p:cBhvr>
                                      <p:to>
                                        <p:strVal val="visible"/>
                                      </p:to>
                                    </p:set>
                                    <p:anim calcmode="lin" valueType="num">
                                      <p:cBhvr>
                                        <p:cTn id="54" dur="500" fill="hold"/>
                                        <p:tgtEl>
                                          <p:spTgt spid="2">
                                            <p:txEl>
                                              <p:pRg st="11" end="11"/>
                                            </p:txEl>
                                          </p:spTgt>
                                        </p:tgtEl>
                                        <p:attrNameLst>
                                          <p:attrName>ppt_w</p:attrName>
                                        </p:attrNameLst>
                                      </p:cBhvr>
                                      <p:tavLst>
                                        <p:tav tm="0">
                                          <p:val>
                                            <p:fltVal val="0"/>
                                          </p:val>
                                        </p:tav>
                                        <p:tav tm="100000">
                                          <p:val>
                                            <p:strVal val="#ppt_w"/>
                                          </p:val>
                                        </p:tav>
                                      </p:tavLst>
                                    </p:anim>
                                    <p:anim calcmode="lin" valueType="num">
                                      <p:cBhvr>
                                        <p:cTn id="55" dur="500" fill="hold"/>
                                        <p:tgtEl>
                                          <p:spTgt spid="2">
                                            <p:txEl>
                                              <p:pRg st="11" end="11"/>
                                            </p:txEl>
                                          </p:spTgt>
                                        </p:tgtEl>
                                        <p:attrNameLst>
                                          <p:attrName>ppt_h</p:attrName>
                                        </p:attrNameLst>
                                      </p:cBhvr>
                                      <p:tavLst>
                                        <p:tav tm="0">
                                          <p:val>
                                            <p:fltVal val="0"/>
                                          </p:val>
                                        </p:tav>
                                        <p:tav tm="100000">
                                          <p:val>
                                            <p:strVal val="#ppt_h"/>
                                          </p:val>
                                        </p:tav>
                                      </p:tavLst>
                                    </p:anim>
                                    <p:animEffect transition="in" filter="fade">
                                      <p:cBhvr>
                                        <p:cTn id="56" dur="500"/>
                                        <p:tgtEl>
                                          <p:spTgt spid="2">
                                            <p:txEl>
                                              <p:pRg st="11" end="11"/>
                                            </p:txEl>
                                          </p:spTgt>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2">
                                            <p:txEl>
                                              <p:pRg st="12" end="12"/>
                                            </p:txEl>
                                          </p:spTgt>
                                        </p:tgtEl>
                                        <p:attrNameLst>
                                          <p:attrName>style.visibility</p:attrName>
                                        </p:attrNameLst>
                                      </p:cBhvr>
                                      <p:to>
                                        <p:strVal val="visible"/>
                                      </p:to>
                                    </p:set>
                                    <p:animEffect transition="in" filter="wipe(down)">
                                      <p:cBhvr>
                                        <p:cTn id="61" dur="580">
                                          <p:stCondLst>
                                            <p:cond delay="0"/>
                                          </p:stCondLst>
                                        </p:cTn>
                                        <p:tgtEl>
                                          <p:spTgt spid="2">
                                            <p:txEl>
                                              <p:pRg st="12" end="12"/>
                                            </p:txEl>
                                          </p:spTgt>
                                        </p:tgtEl>
                                      </p:cBhvr>
                                    </p:animEffect>
                                    <p:anim calcmode="lin" valueType="num">
                                      <p:cBhvr>
                                        <p:cTn id="62" dur="1822" tmFilter="0,0; 0.14,0.36; 0.43,0.73; 0.71,0.91; 1.0,1.0">
                                          <p:stCondLst>
                                            <p:cond delay="0"/>
                                          </p:stCondLst>
                                        </p:cTn>
                                        <p:tgtEl>
                                          <p:spTgt spid="2">
                                            <p:txEl>
                                              <p:pRg st="12" end="12"/>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2">
                                            <p:txEl>
                                              <p:pRg st="12" end="12"/>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2">
                                            <p:txEl>
                                              <p:pRg st="12" end="12"/>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2">
                                            <p:txEl>
                                              <p:pRg st="12" end="12"/>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2">
                                            <p:txEl>
                                              <p:pRg st="12" end="12"/>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2">
                                            <p:txEl>
                                              <p:pRg st="12" end="12"/>
                                            </p:txEl>
                                          </p:spTgt>
                                        </p:tgtEl>
                                      </p:cBhvr>
                                      <p:to x="100000" y="60000"/>
                                    </p:animScale>
                                    <p:animScale>
                                      <p:cBhvr>
                                        <p:cTn id="68" dur="166" decel="50000">
                                          <p:stCondLst>
                                            <p:cond delay="676"/>
                                          </p:stCondLst>
                                        </p:cTn>
                                        <p:tgtEl>
                                          <p:spTgt spid="2">
                                            <p:txEl>
                                              <p:pRg st="12" end="12"/>
                                            </p:txEl>
                                          </p:spTgt>
                                        </p:tgtEl>
                                      </p:cBhvr>
                                      <p:to x="100000" y="100000"/>
                                    </p:animScale>
                                    <p:animScale>
                                      <p:cBhvr>
                                        <p:cTn id="69" dur="26">
                                          <p:stCondLst>
                                            <p:cond delay="1312"/>
                                          </p:stCondLst>
                                        </p:cTn>
                                        <p:tgtEl>
                                          <p:spTgt spid="2">
                                            <p:txEl>
                                              <p:pRg st="12" end="12"/>
                                            </p:txEl>
                                          </p:spTgt>
                                        </p:tgtEl>
                                      </p:cBhvr>
                                      <p:to x="100000" y="80000"/>
                                    </p:animScale>
                                    <p:animScale>
                                      <p:cBhvr>
                                        <p:cTn id="70" dur="166" decel="50000">
                                          <p:stCondLst>
                                            <p:cond delay="1338"/>
                                          </p:stCondLst>
                                        </p:cTn>
                                        <p:tgtEl>
                                          <p:spTgt spid="2">
                                            <p:txEl>
                                              <p:pRg st="12" end="12"/>
                                            </p:txEl>
                                          </p:spTgt>
                                        </p:tgtEl>
                                      </p:cBhvr>
                                      <p:to x="100000" y="100000"/>
                                    </p:animScale>
                                    <p:animScale>
                                      <p:cBhvr>
                                        <p:cTn id="71" dur="26">
                                          <p:stCondLst>
                                            <p:cond delay="1642"/>
                                          </p:stCondLst>
                                        </p:cTn>
                                        <p:tgtEl>
                                          <p:spTgt spid="2">
                                            <p:txEl>
                                              <p:pRg st="12" end="12"/>
                                            </p:txEl>
                                          </p:spTgt>
                                        </p:tgtEl>
                                      </p:cBhvr>
                                      <p:to x="100000" y="90000"/>
                                    </p:animScale>
                                    <p:animScale>
                                      <p:cBhvr>
                                        <p:cTn id="72" dur="166" decel="50000">
                                          <p:stCondLst>
                                            <p:cond delay="1668"/>
                                          </p:stCondLst>
                                        </p:cTn>
                                        <p:tgtEl>
                                          <p:spTgt spid="2">
                                            <p:txEl>
                                              <p:pRg st="12" end="12"/>
                                            </p:txEl>
                                          </p:spTgt>
                                        </p:tgtEl>
                                      </p:cBhvr>
                                      <p:to x="100000" y="100000"/>
                                    </p:animScale>
                                    <p:animScale>
                                      <p:cBhvr>
                                        <p:cTn id="73" dur="26">
                                          <p:stCondLst>
                                            <p:cond delay="1808"/>
                                          </p:stCondLst>
                                        </p:cTn>
                                        <p:tgtEl>
                                          <p:spTgt spid="2">
                                            <p:txEl>
                                              <p:pRg st="12" end="12"/>
                                            </p:txEl>
                                          </p:spTgt>
                                        </p:tgtEl>
                                      </p:cBhvr>
                                      <p:to x="100000" y="95000"/>
                                    </p:animScale>
                                    <p:animScale>
                                      <p:cBhvr>
                                        <p:cTn id="74" dur="166" decel="50000">
                                          <p:stCondLst>
                                            <p:cond delay="1834"/>
                                          </p:stCondLst>
                                        </p:cTn>
                                        <p:tgtEl>
                                          <p:spTgt spid="2">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de-DE" altLang="de-DE" sz="4800" smtClean="0">
                <a:latin typeface="Impress BT" pitchFamily="66" charset="0"/>
              </a:rPr>
              <a:t>Nach dem Abschluss ?</a:t>
            </a:r>
          </a:p>
        </p:txBody>
      </p:sp>
      <p:graphicFrame>
        <p:nvGraphicFramePr>
          <p:cNvPr id="7521" name="Group 353"/>
          <p:cNvGraphicFramePr>
            <a:graphicFrameLocks noGrp="1"/>
          </p:cNvGraphicFramePr>
          <p:nvPr>
            <p:ph idx="1"/>
          </p:nvPr>
        </p:nvGraphicFramePr>
        <p:xfrm>
          <a:off x="457200" y="1341438"/>
          <a:ext cx="8362950" cy="4735511"/>
        </p:xfrm>
        <a:graphic>
          <a:graphicData uri="http://schemas.openxmlformats.org/drawingml/2006/table">
            <a:tbl>
              <a:tblPr/>
              <a:tblGrid>
                <a:gridCol w="2138363"/>
                <a:gridCol w="968375"/>
                <a:gridCol w="936625"/>
                <a:gridCol w="935037"/>
                <a:gridCol w="1152525"/>
                <a:gridCol w="2232025"/>
              </a:tblGrid>
              <a:tr h="5203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800" b="1" i="0" u="none" strike="noStrike" cap="none" normalizeH="0" baseline="0" dirty="0" smtClean="0">
                          <a:ln>
                            <a:noFill/>
                          </a:ln>
                          <a:solidFill>
                            <a:schemeClr val="tx1"/>
                          </a:solidFill>
                          <a:effectLst>
                            <a:outerShdw blurRad="38100" dist="38100" dir="2700000" algn="tl">
                              <a:srgbClr val="FFFFFF"/>
                            </a:outerShdw>
                          </a:effectLst>
                          <a:latin typeface="Arial" charset="0"/>
                        </a:rPr>
                        <a:t>Schulform</a:t>
                      </a:r>
                    </a:p>
                  </a:txBody>
                  <a:tcPr marL="90000" marR="90000" marT="46803" marB="4680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800" b="1" i="0" u="none" strike="noStrike" cap="none" normalizeH="0" baseline="0" smtClean="0">
                          <a:ln>
                            <a:noFill/>
                          </a:ln>
                          <a:solidFill>
                            <a:schemeClr val="tx1"/>
                          </a:solidFill>
                          <a:effectLst>
                            <a:outerShdw blurRad="38100" dist="38100" dir="2700000" algn="tl">
                              <a:srgbClr val="FFFFFF"/>
                            </a:outerShdw>
                          </a:effectLst>
                          <a:latin typeface="Arial" charset="0"/>
                        </a:rPr>
                        <a:t>M/D/E</a:t>
                      </a:r>
                    </a:p>
                  </a:txBody>
                  <a:tcPr marL="90000" marR="900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800" b="1" i="0" u="none" strike="noStrike" cap="none" normalizeH="0" baseline="0" smtClean="0">
                          <a:ln>
                            <a:noFill/>
                          </a:ln>
                          <a:solidFill>
                            <a:schemeClr val="tx1"/>
                          </a:solidFill>
                          <a:effectLst>
                            <a:outerShdw blurRad="38100" dist="38100" dir="2700000" algn="tl">
                              <a:srgbClr val="FFFFFF"/>
                            </a:outerShdw>
                          </a:effectLst>
                          <a:latin typeface="Arial" charset="0"/>
                        </a:rPr>
                        <a:t>NW</a:t>
                      </a:r>
                    </a:p>
                  </a:txBody>
                  <a:tcPr marL="90000" marR="900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800" b="1" i="0" u="none" strike="noStrike" cap="none" normalizeH="0" baseline="0" smtClean="0">
                          <a:ln>
                            <a:noFill/>
                          </a:ln>
                          <a:solidFill>
                            <a:schemeClr val="tx1"/>
                          </a:solidFill>
                          <a:effectLst>
                            <a:outerShdw blurRad="38100" dist="38100" dir="2700000" algn="tl">
                              <a:srgbClr val="FFFFFF"/>
                            </a:outerShdw>
                          </a:effectLst>
                          <a:latin typeface="Arial" charset="0"/>
                        </a:rPr>
                        <a:t>Rest</a:t>
                      </a:r>
                    </a:p>
                  </a:txBody>
                  <a:tcPr marL="90000" marR="90000" marT="46803" marB="4680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3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800" b="0" i="1" u="none" strike="noStrike" cap="none" normalizeH="0" baseline="0" smtClean="0">
                          <a:ln>
                            <a:noFill/>
                          </a:ln>
                          <a:solidFill>
                            <a:schemeClr val="tx1"/>
                          </a:solidFill>
                          <a:effectLst/>
                          <a:latin typeface="Arial" charset="0"/>
                        </a:rPr>
                        <a:t>BFS</a:t>
                      </a:r>
                    </a:p>
                  </a:txBody>
                  <a:tcPr marL="90000" marR="90000" marT="46803" marB="4680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dot"/>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smtClean="0">
                          <a:ln>
                            <a:noFill/>
                          </a:ln>
                          <a:solidFill>
                            <a:schemeClr val="tx1"/>
                          </a:solidFill>
                          <a:effectLst/>
                          <a:latin typeface="Arial" charset="0"/>
                        </a:rPr>
                        <a:t>3</a:t>
                      </a:r>
                    </a:p>
                  </a:txBody>
                  <a:tcPr marL="90000" marR="900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smtClean="0">
                          <a:ln>
                            <a:noFill/>
                          </a:ln>
                          <a:solidFill>
                            <a:schemeClr val="tx1"/>
                          </a:solidFill>
                          <a:effectLst/>
                          <a:latin typeface="Arial" charset="0"/>
                        </a:rPr>
                        <a:t>3</a:t>
                      </a:r>
                    </a:p>
                  </a:txBody>
                  <a:tcPr marL="90000" marR="900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smtClean="0">
                          <a:ln>
                            <a:noFill/>
                          </a:ln>
                          <a:solidFill>
                            <a:schemeClr val="tx1"/>
                          </a:solidFill>
                          <a:effectLst/>
                          <a:latin typeface="Arial" charset="0"/>
                        </a:rPr>
                        <a:t>4</a:t>
                      </a:r>
                    </a:p>
                  </a:txBody>
                  <a:tcPr marL="90000" marR="900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marL="90000" marR="900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marL="90000" marR="90000" marT="46803" marB="4680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27347">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800" b="0" i="1" u="none" strike="noStrike" cap="none" normalizeH="0" baseline="0" smtClean="0">
                          <a:ln>
                            <a:noFill/>
                          </a:ln>
                          <a:solidFill>
                            <a:schemeClr val="tx1"/>
                          </a:solidFill>
                          <a:effectLst/>
                          <a:latin typeface="Arial" charset="0"/>
                        </a:rPr>
                        <a:t>(Sozialass.)</a:t>
                      </a:r>
                    </a:p>
                  </a:txBody>
                  <a:tcPr marL="90000" marR="90000" marT="46803" marB="4680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dot"/>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smtClean="0">
                          <a:ln>
                            <a:noFill/>
                          </a:ln>
                          <a:solidFill>
                            <a:schemeClr val="tx1"/>
                          </a:solidFill>
                          <a:effectLst/>
                          <a:latin typeface="Arial" charset="0"/>
                        </a:rPr>
                        <a:t>1x5 möglich, die jedoch ausgeglichen werden muss. Summe max. 10</a:t>
                      </a:r>
                    </a:p>
                  </a:txBody>
                  <a:tcPr marL="90000" marR="900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marL="90000" marR="900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dirty="0" smtClean="0">
                        <a:ln>
                          <a:noFill/>
                        </a:ln>
                        <a:solidFill>
                          <a:schemeClr val="tx1"/>
                        </a:solidFill>
                        <a:effectLst/>
                        <a:latin typeface="Arial" charset="0"/>
                      </a:endParaRPr>
                    </a:p>
                  </a:txBody>
                  <a:tcPr marL="90000" marR="90000" marT="46803" marB="4680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3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800" b="0" i="1" u="none" strike="noStrike" cap="none" normalizeH="0" baseline="0" smtClean="0">
                          <a:ln>
                            <a:noFill/>
                          </a:ln>
                          <a:solidFill>
                            <a:schemeClr val="tx1"/>
                          </a:solidFill>
                          <a:effectLst/>
                          <a:latin typeface="Arial" charset="0"/>
                        </a:rPr>
                        <a:t>FOS</a:t>
                      </a:r>
                    </a:p>
                  </a:txBody>
                  <a:tcPr marL="90000" marR="90000" marT="46803" marB="4680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smtClean="0">
                          <a:ln>
                            <a:noFill/>
                          </a:ln>
                          <a:solidFill>
                            <a:schemeClr val="tx1"/>
                          </a:solidFill>
                          <a:effectLst/>
                          <a:latin typeface="Arial" charset="0"/>
                        </a:rPr>
                        <a:t>3</a:t>
                      </a:r>
                    </a:p>
                  </a:txBody>
                  <a:tcPr marL="90000" marR="900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smtClean="0">
                          <a:ln>
                            <a:noFill/>
                          </a:ln>
                          <a:solidFill>
                            <a:schemeClr val="tx1"/>
                          </a:solidFill>
                          <a:effectLst/>
                          <a:latin typeface="Arial" charset="0"/>
                        </a:rPr>
                        <a:t>3</a:t>
                      </a:r>
                    </a:p>
                  </a:txBody>
                  <a:tcPr marL="90000" marR="900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smtClean="0">
                          <a:ln>
                            <a:noFill/>
                          </a:ln>
                          <a:solidFill>
                            <a:schemeClr val="tx1"/>
                          </a:solidFill>
                          <a:effectLst/>
                          <a:latin typeface="Arial" charset="0"/>
                        </a:rPr>
                        <a:t>4</a:t>
                      </a:r>
                    </a:p>
                  </a:txBody>
                  <a:tcPr marL="90000" marR="900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marL="90000" marR="900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de-DE" sz="2800" b="0" i="0" u="none" strike="noStrike" cap="none" normalizeH="0" baseline="0" smtClean="0">
                        <a:ln>
                          <a:noFill/>
                        </a:ln>
                        <a:solidFill>
                          <a:schemeClr val="tx1"/>
                        </a:solidFill>
                        <a:effectLst/>
                        <a:latin typeface="Arial" charset="0"/>
                      </a:endParaRPr>
                    </a:p>
                  </a:txBody>
                  <a:tcPr marL="90000" marR="90000" marT="46803" marB="4680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4710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de-DE" sz="2800" b="0" i="1" u="none" strike="noStrike" cap="none" normalizeH="0" baseline="0" smtClean="0">
                          <a:ln>
                            <a:noFill/>
                          </a:ln>
                          <a:solidFill>
                            <a:schemeClr val="tx1"/>
                          </a:solidFill>
                          <a:effectLst/>
                          <a:latin typeface="Arial" charset="0"/>
                        </a:rPr>
                        <a:t>BG/GO</a:t>
                      </a:r>
                    </a:p>
                  </a:txBody>
                  <a:tcPr marL="90000" marR="90000" marT="46803" marB="46803" anchor="ctr" anchorCtr="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dirty="0" smtClean="0">
                          <a:ln>
                            <a:noFill/>
                          </a:ln>
                          <a:solidFill>
                            <a:schemeClr val="tx1"/>
                          </a:solidFill>
                          <a:effectLst/>
                          <a:latin typeface="Arial" charset="0"/>
                        </a:rPr>
                        <a:t>Schnitt EN kleiner 3</a:t>
                      </a:r>
                    </a:p>
                  </a:txBody>
                  <a:tcPr marL="90000" marR="90000" marT="46803" marB="46803" anchor="ctr" anchorCtr="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de-DE" sz="2800" b="0" i="0" u="none" strike="noStrike" cap="none" normalizeH="0" baseline="0" dirty="0" smtClean="0">
                          <a:ln>
                            <a:noFill/>
                          </a:ln>
                          <a:solidFill>
                            <a:schemeClr val="tx1"/>
                          </a:solidFill>
                          <a:effectLst/>
                          <a:latin typeface="Arial" charset="0"/>
                        </a:rPr>
                        <a:t>Schnitt EN kleiner 3</a:t>
                      </a:r>
                    </a:p>
                  </a:txBody>
                  <a:tcPr marL="90000" marR="90000" marT="46803" marB="46803" anchor="ctr" anchorCtr="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wipe(up)">
                                      <p:cBhvr>
                                        <p:cTn id="7" dur="5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3" presetClass="entr" presetSubtype="16" fill="hold" nodeType="clickEffect">
                                  <p:stCondLst>
                                    <p:cond delay="0"/>
                                  </p:stCondLst>
                                  <p:childTnLst>
                                    <p:set>
                                      <p:cBhvr>
                                        <p:cTn id="11" dur="1" fill="hold">
                                          <p:stCondLst>
                                            <p:cond delay="0"/>
                                          </p:stCondLst>
                                        </p:cTn>
                                        <p:tgtEl>
                                          <p:spTgt spid="7521"/>
                                        </p:tgtEl>
                                        <p:attrNameLst>
                                          <p:attrName>style.visibility</p:attrName>
                                        </p:attrNameLst>
                                      </p:cBhvr>
                                      <p:to>
                                        <p:strVal val="visible"/>
                                      </p:to>
                                    </p:set>
                                    <p:anim calcmode="lin" valueType="num">
                                      <p:cBhvr>
                                        <p:cTn id="12" dur="500" fill="hold"/>
                                        <p:tgtEl>
                                          <p:spTgt spid="7521"/>
                                        </p:tgtEl>
                                        <p:attrNameLst>
                                          <p:attrName>ppt_w</p:attrName>
                                        </p:attrNameLst>
                                      </p:cBhvr>
                                      <p:tavLst>
                                        <p:tav tm="0">
                                          <p:val>
                                            <p:fltVal val="0"/>
                                          </p:val>
                                        </p:tav>
                                        <p:tav tm="100000">
                                          <p:val>
                                            <p:strVal val="#ppt_w"/>
                                          </p:val>
                                        </p:tav>
                                      </p:tavLst>
                                    </p:anim>
                                    <p:anim calcmode="lin" valueType="num">
                                      <p:cBhvr>
                                        <p:cTn id="13" dur="500" fill="hold"/>
                                        <p:tgtEl>
                                          <p:spTgt spid="752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el 1"/>
          <p:cNvSpPr>
            <a:spLocks noGrp="1"/>
          </p:cNvSpPr>
          <p:nvPr>
            <p:ph type="title"/>
          </p:nvPr>
        </p:nvSpPr>
        <p:spPr/>
        <p:txBody>
          <a:bodyPr/>
          <a:lstStyle/>
          <a:p>
            <a:r>
              <a:rPr lang="de-DE" altLang="de-DE" smtClean="0"/>
              <a:t>Noch Fragen ????</a:t>
            </a:r>
          </a:p>
        </p:txBody>
      </p:sp>
      <p:sp>
        <p:nvSpPr>
          <p:cNvPr id="27651" name="Inhaltsplatzhalter 2"/>
          <p:cNvSpPr>
            <a:spLocks noGrp="1"/>
          </p:cNvSpPr>
          <p:nvPr>
            <p:ph idx="1"/>
          </p:nvPr>
        </p:nvSpPr>
        <p:spPr/>
        <p:txBody>
          <a:bodyPr/>
          <a:lstStyle/>
          <a:p>
            <a:pPr marL="0" indent="0">
              <a:buFontTx/>
              <a:buNone/>
            </a:pPr>
            <a:endParaRPr lang="de-DE" altLang="de-DE" smtClean="0"/>
          </a:p>
          <a:p>
            <a:pPr marL="0" indent="0">
              <a:buFontTx/>
              <a:buNone/>
            </a:pPr>
            <a:r>
              <a:rPr lang="de-DE" altLang="de-DE" smtClean="0">
                <a:sym typeface="Wingdings" pitchFamily="2" charset="2"/>
              </a:rPr>
              <a:t>Hinweis: </a:t>
            </a:r>
          </a:p>
          <a:p>
            <a:pPr marL="0" indent="0">
              <a:buFontTx/>
              <a:buNone/>
            </a:pPr>
            <a:endParaRPr lang="de-DE" altLang="de-DE" smtClean="0">
              <a:sym typeface="Wingdings" pitchFamily="2" charset="2"/>
            </a:endParaRPr>
          </a:p>
          <a:p>
            <a:pPr marL="0" indent="0" algn="ctr">
              <a:buFontTx/>
              <a:buNone/>
            </a:pPr>
            <a:r>
              <a:rPr lang="de-DE" altLang="de-DE" b="1" u="sng" smtClean="0">
                <a:sym typeface="Wingdings" pitchFamily="2" charset="2"/>
              </a:rPr>
              <a:t>Termine/Terminsetzungen</a:t>
            </a:r>
            <a:r>
              <a:rPr lang="de-DE" altLang="de-DE" smtClean="0">
                <a:sym typeface="Wingdings" pitchFamily="2" charset="2"/>
              </a:rPr>
              <a:t> sind UNBEDINGT zu beachten!</a:t>
            </a:r>
            <a:endParaRPr lang="de-DE" altLang="de-DE" smtClean="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7651">
                                            <p:txEl>
                                              <p:pRg st="1" end="1"/>
                                            </p:txEl>
                                          </p:spTgt>
                                        </p:tgtEl>
                                        <p:attrNameLst>
                                          <p:attrName>style.visibility</p:attrName>
                                        </p:attrNameLst>
                                      </p:cBhvr>
                                      <p:to>
                                        <p:strVal val="visible"/>
                                      </p:to>
                                    </p:set>
                                    <p:anim calcmode="lin" valueType="num">
                                      <p:cBhvr>
                                        <p:cTn id="7" dur="1000" fill="hold"/>
                                        <p:tgtEl>
                                          <p:spTgt spid="27651">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27651">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27651">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27651">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27651">
                                            <p:txEl>
                                              <p:pRg st="3" end="3"/>
                                            </p:txEl>
                                          </p:spTgt>
                                        </p:tgtEl>
                                        <p:attrNameLst>
                                          <p:attrName>style.visibility</p:attrName>
                                        </p:attrNameLst>
                                      </p:cBhvr>
                                      <p:to>
                                        <p:strVal val="visible"/>
                                      </p:to>
                                    </p:set>
                                    <p:anim calcmode="lin" valueType="num">
                                      <p:cBhvr>
                                        <p:cTn id="15" dur="1000" fill="hold"/>
                                        <p:tgtEl>
                                          <p:spTgt spid="27651">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27651">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27651">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2765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el 1"/>
          <p:cNvSpPr>
            <a:spLocks noGrp="1"/>
          </p:cNvSpPr>
          <p:nvPr>
            <p:ph type="title"/>
          </p:nvPr>
        </p:nvSpPr>
        <p:spPr/>
        <p:txBody>
          <a:bodyPr/>
          <a:lstStyle/>
          <a:p>
            <a:r>
              <a:rPr lang="de-DE" altLang="de-DE" smtClean="0"/>
              <a:t>ENDE</a:t>
            </a:r>
          </a:p>
        </p:txBody>
      </p:sp>
      <p:sp>
        <p:nvSpPr>
          <p:cNvPr id="28675" name="Inhaltsplatzhalter 2"/>
          <p:cNvSpPr>
            <a:spLocks noGrp="1"/>
          </p:cNvSpPr>
          <p:nvPr>
            <p:ph idx="1"/>
          </p:nvPr>
        </p:nvSpPr>
        <p:spPr/>
        <p:txBody>
          <a:bodyPr/>
          <a:lstStyle/>
          <a:p>
            <a:pPr marL="0" indent="0" algn="ctr">
              <a:buFontTx/>
              <a:buNone/>
            </a:pPr>
            <a:endParaRPr lang="de-DE" altLang="de-DE" smtClean="0"/>
          </a:p>
          <a:p>
            <a:pPr marL="0" indent="0" algn="ctr">
              <a:buFontTx/>
              <a:buNone/>
            </a:pPr>
            <a:endParaRPr lang="de-DE" altLang="de-DE" smtClean="0"/>
          </a:p>
          <a:p>
            <a:pPr marL="0" indent="0" algn="ctr">
              <a:buFontTx/>
              <a:buNone/>
            </a:pPr>
            <a:endParaRPr lang="de-DE" altLang="de-DE" smtClean="0"/>
          </a:p>
          <a:p>
            <a:pPr marL="0" indent="0" algn="ctr">
              <a:buFontTx/>
              <a:buNone/>
            </a:pPr>
            <a:r>
              <a:rPr lang="de-DE" altLang="de-DE" smtClean="0"/>
              <a:t>Viel Erfolg allen Schülerinnen und Schülern</a:t>
            </a:r>
          </a:p>
        </p:txBody>
      </p:sp>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el 1"/>
          <p:cNvSpPr>
            <a:spLocks noGrp="1"/>
          </p:cNvSpPr>
          <p:nvPr>
            <p:ph type="title"/>
          </p:nvPr>
        </p:nvSpPr>
        <p:spPr/>
        <p:txBody>
          <a:bodyPr/>
          <a:lstStyle/>
          <a:p>
            <a:endParaRPr lang="de-DE" altLang="de-DE" smtClean="0"/>
          </a:p>
        </p:txBody>
      </p:sp>
      <p:sp>
        <p:nvSpPr>
          <p:cNvPr id="29699" name="Inhaltsplatzhalter 2"/>
          <p:cNvSpPr>
            <a:spLocks noGrp="1"/>
          </p:cNvSpPr>
          <p:nvPr>
            <p:ph idx="1"/>
          </p:nvPr>
        </p:nvSpPr>
        <p:spPr/>
        <p:txBody>
          <a:bodyPr/>
          <a:lstStyle/>
          <a:p>
            <a:endParaRPr lang="de-DE" altLang="de-DE" smtClean="0"/>
          </a:p>
        </p:txBody>
      </p:sp>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el 1"/>
          <p:cNvSpPr>
            <a:spLocks noGrp="1"/>
          </p:cNvSpPr>
          <p:nvPr>
            <p:ph type="title"/>
          </p:nvPr>
        </p:nvSpPr>
        <p:spPr/>
        <p:txBody>
          <a:bodyPr/>
          <a:lstStyle/>
          <a:p>
            <a:r>
              <a:rPr lang="de-DE" altLang="de-DE" sz="1400" smtClean="0"/>
              <a:t>Auszug aus der Verordnung zur Ausgestaltung der Bildungsgänge und Schulformen der Grundstufe (Primarstufe) </a:t>
            </a:r>
            <a:br>
              <a:rPr lang="de-DE" altLang="de-DE" sz="1400" smtClean="0"/>
            </a:br>
            <a:r>
              <a:rPr lang="de-DE" altLang="de-DE" sz="1400" smtClean="0"/>
              <a:t>und der Mittelstufe (Sekundarstufe I) und der Abschlussprüfungen in der Mittelstufe (VOBGM)</a:t>
            </a:r>
            <a:br>
              <a:rPr lang="de-DE" altLang="de-DE" sz="1400" smtClean="0"/>
            </a:br>
            <a:r>
              <a:rPr lang="de-DE" altLang="de-DE" sz="1400" smtClean="0"/>
              <a:t>Vom 14. Juni 2005 (ABl. S. 438; ber. S. 579), zuletzt ge</a:t>
            </a:r>
            <a:br>
              <a:rPr lang="de-DE" altLang="de-DE" sz="1400" smtClean="0"/>
            </a:br>
            <a:r>
              <a:rPr lang="de-DE" altLang="de-DE" sz="1400" smtClean="0"/>
              <a:t>ändert durch Verordnung vom 19. August 2011 (ABl. S. 582)</a:t>
            </a:r>
            <a:br>
              <a:rPr lang="de-DE" altLang="de-DE" sz="1400" smtClean="0"/>
            </a:br>
            <a:r>
              <a:rPr lang="de-DE" altLang="de-DE" sz="1400" smtClean="0"/>
              <a:t>Mittlerer Abschluss (Realschulabschluss)</a:t>
            </a:r>
            <a:br>
              <a:rPr lang="de-DE" altLang="de-DE" sz="1400" smtClean="0"/>
            </a:br>
            <a:endParaRPr lang="de-DE" altLang="de-DE" sz="1400" smtClean="0"/>
          </a:p>
        </p:txBody>
      </p:sp>
      <p:sp>
        <p:nvSpPr>
          <p:cNvPr id="29699" name="Inhaltsplatzhalter 2"/>
          <p:cNvSpPr>
            <a:spLocks noGrp="1"/>
          </p:cNvSpPr>
          <p:nvPr>
            <p:ph idx="1"/>
          </p:nvPr>
        </p:nvSpPr>
        <p:spPr>
          <a:xfrm>
            <a:off x="457200" y="1268413"/>
            <a:ext cx="8229600" cy="5473700"/>
          </a:xfrm>
        </p:spPr>
        <p:txBody>
          <a:bodyPr/>
          <a:lstStyle/>
          <a:p>
            <a:pPr marL="0" indent="0">
              <a:buFontTx/>
              <a:buNone/>
              <a:defRPr/>
            </a:pPr>
            <a:endParaRPr lang="de-DE" sz="2400" dirty="0" smtClean="0"/>
          </a:p>
          <a:p>
            <a:pPr marL="0" indent="0">
              <a:buFontTx/>
              <a:buNone/>
              <a:defRPr/>
            </a:pPr>
            <a:r>
              <a:rPr lang="de-DE" sz="2400" dirty="0" smtClean="0"/>
              <a:t>§ </a:t>
            </a:r>
            <a:r>
              <a:rPr lang="de-DE" sz="2400" dirty="0"/>
              <a:t>59 </a:t>
            </a:r>
          </a:p>
          <a:p>
            <a:pPr marL="0" indent="0">
              <a:buFontTx/>
              <a:buNone/>
              <a:defRPr/>
            </a:pPr>
            <a:r>
              <a:rPr lang="de-DE" sz="2400" dirty="0"/>
              <a:t>Erwerb des mittleren Abschlusses (Realschulabschluss) im </a:t>
            </a:r>
            <a:r>
              <a:rPr lang="de-DE" sz="2400" dirty="0" smtClean="0"/>
              <a:t>Bildungsgang Realschule</a:t>
            </a:r>
            <a:endParaRPr lang="de-DE" sz="2400" dirty="0"/>
          </a:p>
          <a:p>
            <a:pPr marL="0" indent="0">
              <a:buFontTx/>
              <a:buNone/>
              <a:defRPr/>
            </a:pPr>
            <a:r>
              <a:rPr lang="de-DE" sz="830" dirty="0"/>
              <a:t>(1) Der Bildungsgang Realschule endet mit dem mittleren Abschluss </a:t>
            </a:r>
            <a:r>
              <a:rPr lang="de-DE" sz="830" dirty="0" smtClean="0"/>
              <a:t> (</a:t>
            </a:r>
            <a:r>
              <a:rPr lang="de-DE" sz="830" dirty="0"/>
              <a:t>Realschulabschluss) </a:t>
            </a:r>
            <a:r>
              <a:rPr lang="de-DE" sz="830" dirty="0" smtClean="0"/>
              <a:t>in Form </a:t>
            </a:r>
            <a:r>
              <a:rPr lang="de-DE" sz="830" dirty="0"/>
              <a:t>des einfachen oder des qualifizierenden Realschulabschlusses am Ende der</a:t>
            </a:r>
          </a:p>
          <a:p>
            <a:pPr marL="0" indent="0">
              <a:buFontTx/>
              <a:buNone/>
              <a:defRPr/>
            </a:pPr>
            <a:r>
              <a:rPr lang="de-DE" sz="830" dirty="0"/>
              <a:t>Jahrgangsstufe 10.</a:t>
            </a:r>
          </a:p>
          <a:p>
            <a:pPr marL="0" indent="0">
              <a:buFontTx/>
              <a:buNone/>
              <a:defRPr/>
            </a:pPr>
            <a:r>
              <a:rPr lang="de-DE" sz="830" dirty="0"/>
              <a:t>(2) Die Klassenkonferenz entscheidet über die Feststellung der Gesamtleistung nach § 61 </a:t>
            </a:r>
            <a:r>
              <a:rPr lang="de-DE" sz="830" dirty="0" smtClean="0"/>
              <a:t>und die </a:t>
            </a:r>
            <a:r>
              <a:rPr lang="de-DE" sz="830" dirty="0"/>
              <a:t>Vergabe des Abschlusses.</a:t>
            </a:r>
          </a:p>
          <a:p>
            <a:pPr marL="0" indent="0">
              <a:buFontTx/>
              <a:buNone/>
              <a:defRPr/>
            </a:pPr>
            <a:r>
              <a:rPr lang="de-DE" sz="830" dirty="0"/>
              <a:t>(3) Der </a:t>
            </a:r>
            <a:r>
              <a:rPr lang="de-DE" sz="830" dirty="0" smtClean="0"/>
              <a:t>mittlere </a:t>
            </a:r>
            <a:r>
              <a:rPr lang="de-DE" sz="830" dirty="0"/>
              <a:t>Abschluss (</a:t>
            </a:r>
            <a:r>
              <a:rPr lang="de-DE" sz="830" dirty="0" smtClean="0"/>
              <a:t>Realschulabschluss)wird </a:t>
            </a:r>
            <a:r>
              <a:rPr lang="de-DE" sz="830" dirty="0"/>
              <a:t>zuerkannt, wenn</a:t>
            </a:r>
          </a:p>
          <a:p>
            <a:pPr marL="0" indent="0">
              <a:buFontTx/>
              <a:buNone/>
              <a:defRPr/>
            </a:pPr>
            <a:r>
              <a:rPr lang="de-DE" sz="830" dirty="0"/>
              <a:t>1. die Voraussetzungen für die Leistungsbewertung am Ende der Jahrgangsstufe 10 </a:t>
            </a:r>
            <a:r>
              <a:rPr lang="de-DE" sz="830" dirty="0" smtClean="0"/>
              <a:t>nach Maßgabe </a:t>
            </a:r>
            <a:r>
              <a:rPr lang="de-DE" sz="830" dirty="0"/>
              <a:t>des § 60 erfüllt wurden </a:t>
            </a:r>
            <a:r>
              <a:rPr lang="de-DE" sz="830" dirty="0" smtClean="0"/>
              <a:t>und  </a:t>
            </a:r>
          </a:p>
          <a:p>
            <a:pPr marL="0" indent="0">
              <a:buFontTx/>
              <a:buNone/>
              <a:defRPr/>
            </a:pPr>
            <a:r>
              <a:rPr lang="de-DE" sz="830" dirty="0" smtClean="0"/>
              <a:t>2</a:t>
            </a:r>
            <a:r>
              <a:rPr lang="de-DE" sz="830" dirty="0"/>
              <a:t>. die Abschlussprüfung erfolgreich mit einer nach Maßgabe des § 61 </a:t>
            </a:r>
            <a:r>
              <a:rPr lang="de-DE" sz="830" dirty="0" smtClean="0"/>
              <a:t>ermittelten Gesamtleistung </a:t>
            </a:r>
            <a:r>
              <a:rPr lang="de-DE" sz="830" dirty="0"/>
              <a:t>von 4,4 oder besser abgelegt wurde.</a:t>
            </a:r>
          </a:p>
          <a:p>
            <a:pPr marL="0" indent="0">
              <a:buFontTx/>
              <a:buNone/>
              <a:defRPr/>
            </a:pPr>
            <a:r>
              <a:rPr lang="de-DE" sz="830" dirty="0"/>
              <a:t>(4) Der </a:t>
            </a:r>
            <a:r>
              <a:rPr lang="de-DE" sz="830" dirty="0" smtClean="0"/>
              <a:t>mittlere </a:t>
            </a:r>
            <a:r>
              <a:rPr lang="de-DE" sz="830" dirty="0"/>
              <a:t>Abschluss (Realschulabschluss) in Form des </a:t>
            </a:r>
            <a:r>
              <a:rPr lang="de-DE" sz="830" dirty="0" smtClean="0"/>
              <a:t>qualifizierenden Realschulabschlusses wird </a:t>
            </a:r>
            <a:r>
              <a:rPr lang="de-DE" sz="830" dirty="0"/>
              <a:t>zuerkannt, </a:t>
            </a:r>
            <a:r>
              <a:rPr lang="de-DE" sz="830" dirty="0" smtClean="0"/>
              <a:t>wenn</a:t>
            </a:r>
          </a:p>
          <a:p>
            <a:pPr marL="0" indent="0">
              <a:buFontTx/>
              <a:buNone/>
              <a:defRPr/>
            </a:pPr>
            <a:r>
              <a:rPr lang="de-DE" sz="830" dirty="0" smtClean="0"/>
              <a:t>1</a:t>
            </a:r>
            <a:r>
              <a:rPr lang="de-DE" sz="830" dirty="0"/>
              <a:t>. die Voraussetzungen des Abs. 3 erfüllt sind,</a:t>
            </a:r>
          </a:p>
          <a:p>
            <a:pPr marL="0" indent="0">
              <a:buFontTx/>
              <a:buNone/>
              <a:defRPr/>
            </a:pPr>
            <a:r>
              <a:rPr lang="de-DE" sz="830" dirty="0"/>
              <a:t>2. die aus den Endnoten nach § </a:t>
            </a:r>
            <a:r>
              <a:rPr lang="de-DE" sz="830" dirty="0" smtClean="0"/>
              <a:t>61 Abs</a:t>
            </a:r>
            <a:r>
              <a:rPr lang="de-DE" sz="830" dirty="0"/>
              <a:t>. 2 und 3 berechnete Durchschnittsnote in den </a:t>
            </a:r>
            <a:r>
              <a:rPr lang="de-DE" sz="830" dirty="0" smtClean="0"/>
              <a:t>Fächern Deutsch</a:t>
            </a:r>
            <a:r>
              <a:rPr lang="de-DE" sz="830" dirty="0"/>
              <a:t>, Mathematik, erste Fremdsprache und einer Naturwissenschaft sowie </a:t>
            </a:r>
          </a:p>
          <a:p>
            <a:pPr marL="0" indent="0">
              <a:buFontTx/>
              <a:buNone/>
              <a:defRPr/>
            </a:pPr>
            <a:r>
              <a:rPr lang="de-DE" sz="830" dirty="0"/>
              <a:t>in den </a:t>
            </a:r>
            <a:r>
              <a:rPr lang="de-DE" sz="830" dirty="0" smtClean="0"/>
              <a:t>übrigen Fächern </a:t>
            </a:r>
            <a:r>
              <a:rPr lang="de-DE" sz="830" dirty="0"/>
              <a:t>gleichfalls jeweils besser als befriedigend (&lt; 3,0) ist und</a:t>
            </a:r>
          </a:p>
          <a:p>
            <a:pPr marL="0" indent="0">
              <a:buFontTx/>
              <a:buNone/>
              <a:defRPr/>
            </a:pPr>
            <a:r>
              <a:rPr lang="de-DE" sz="830" dirty="0"/>
              <a:t>3. die Lernentwicklung, der </a:t>
            </a:r>
            <a:r>
              <a:rPr lang="de-DE" sz="830" dirty="0" smtClean="0"/>
              <a:t>Leistungsstand </a:t>
            </a:r>
            <a:r>
              <a:rPr lang="de-DE" sz="830" dirty="0"/>
              <a:t>und die Arbeitshaltung der Schülerin oder </a:t>
            </a:r>
            <a:r>
              <a:rPr lang="de-DE" sz="830" dirty="0" smtClean="0"/>
              <a:t>des Schülers </a:t>
            </a:r>
            <a:r>
              <a:rPr lang="de-DE" sz="830" dirty="0"/>
              <a:t>eine erfolgreiche Teilnahme am Unterricht in der gymnasialen Oberstufe </a:t>
            </a:r>
          </a:p>
          <a:p>
            <a:pPr marL="0" indent="0">
              <a:buFontTx/>
              <a:buNone/>
              <a:defRPr/>
            </a:pPr>
            <a:r>
              <a:rPr lang="de-DE" sz="830" dirty="0"/>
              <a:t>oder </a:t>
            </a:r>
            <a:r>
              <a:rPr lang="de-DE" sz="830" dirty="0" smtClean="0"/>
              <a:t>dem beruflichen </a:t>
            </a:r>
            <a:r>
              <a:rPr lang="de-DE" sz="830" dirty="0"/>
              <a:t>Gymnasium erwarten lassen.</a:t>
            </a:r>
          </a:p>
          <a:p>
            <a:pPr marL="0" indent="0">
              <a:buFontTx/>
              <a:buNone/>
              <a:defRPr/>
            </a:pPr>
            <a:endParaRPr lang="de-DE" sz="800" dirty="0"/>
          </a:p>
          <a:p>
            <a:pPr marL="0" indent="0">
              <a:buFontTx/>
              <a:buNone/>
              <a:defRPr/>
            </a:pPr>
            <a:endParaRPr lang="de-DE" sz="800" dirty="0"/>
          </a:p>
          <a:p>
            <a:pPr marL="0" indent="0">
              <a:buFontTx/>
              <a:buNone/>
              <a:defRPr/>
            </a:pPr>
            <a:endParaRPr lang="de-DE" altLang="de-DE" sz="800" dirty="0" smtClean="0"/>
          </a:p>
        </p:txBody>
      </p:sp>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de-DE" altLang="de-DE" sz="4000" b="1" smtClean="0">
                <a:cs typeface="Times New Roman" pitchFamily="18" charset="0"/>
              </a:rPr>
              <a:t>Termine</a:t>
            </a:r>
          </a:p>
        </p:txBody>
      </p:sp>
      <p:sp>
        <p:nvSpPr>
          <p:cNvPr id="67587" name="Rectangle 3"/>
          <p:cNvSpPr>
            <a:spLocks noGrp="1" noChangeArrowheads="1"/>
          </p:cNvSpPr>
          <p:nvPr>
            <p:ph type="body" idx="1"/>
          </p:nvPr>
        </p:nvSpPr>
        <p:spPr/>
        <p:txBody>
          <a:bodyPr/>
          <a:lstStyle/>
          <a:p>
            <a:pPr marL="0" indent="0">
              <a:buFontTx/>
              <a:buNone/>
            </a:pPr>
            <a:r>
              <a:rPr lang="de-DE" altLang="de-DE" sz="2800" b="1" smtClean="0"/>
              <a:t>Haupttermin:</a:t>
            </a:r>
          </a:p>
          <a:p>
            <a:pPr marL="0" indent="0">
              <a:buFontTx/>
              <a:buNone/>
            </a:pPr>
            <a:r>
              <a:rPr lang="de-DE" altLang="de-DE" sz="2800" b="1" smtClean="0"/>
              <a:t>Montag, 18. Mai 2015</a:t>
            </a:r>
          </a:p>
          <a:p>
            <a:pPr marL="0" indent="0">
              <a:buFontTx/>
              <a:buNone/>
            </a:pPr>
            <a:r>
              <a:rPr lang="de-DE" altLang="de-DE" sz="2800" smtClean="0"/>
              <a:t>Deutsch (Bildungsgang Realschule) </a:t>
            </a:r>
          </a:p>
          <a:p>
            <a:pPr marL="0" indent="0">
              <a:buFontTx/>
              <a:buNone/>
            </a:pPr>
            <a:r>
              <a:rPr lang="de-DE" altLang="de-DE" sz="2800" b="1" smtClean="0"/>
              <a:t>Mittwoch, 20. Mai 2015</a:t>
            </a:r>
          </a:p>
          <a:p>
            <a:pPr marL="0" indent="0">
              <a:buFontTx/>
              <a:buNone/>
            </a:pPr>
            <a:r>
              <a:rPr lang="de-DE" altLang="de-DE" sz="2800" smtClean="0"/>
              <a:t>1. Fremdsprache (Bildungsgang Realschule) </a:t>
            </a:r>
          </a:p>
          <a:p>
            <a:pPr marL="0" indent="0">
              <a:buFontTx/>
              <a:buNone/>
            </a:pPr>
            <a:r>
              <a:rPr lang="de-DE" altLang="de-DE" sz="2800" b="1" smtClean="0"/>
              <a:t>Freitag, 22. Mai 2015</a:t>
            </a:r>
          </a:p>
          <a:p>
            <a:pPr marL="0" indent="0">
              <a:buFontTx/>
              <a:buNone/>
            </a:pPr>
            <a:r>
              <a:rPr lang="de-DE" altLang="de-DE" sz="2800" smtClean="0"/>
              <a:t>Mathematik (Bildungsgang Realschule) </a:t>
            </a:r>
          </a:p>
          <a:p>
            <a:pPr marL="0" indent="0" algn="ctr">
              <a:buFontTx/>
              <a:buNone/>
            </a:pPr>
            <a:endParaRPr lang="de-DE" altLang="de-DE" sz="2800" smtClean="0"/>
          </a:p>
          <a:p>
            <a:pPr marL="0" indent="0" algn="ctr">
              <a:buFontTx/>
              <a:buNone/>
            </a:pPr>
            <a:r>
              <a:rPr lang="de-DE" altLang="de-DE" sz="2800" smtClean="0"/>
              <a:t>Beginn: jeweils 09:00 Uhr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anim calcmode="lin" valueType="num">
                                      <p:cBhvr additive="base">
                                        <p:cTn id="13" dur="500" fill="hold"/>
                                        <p:tgtEl>
                                          <p:spTgt spid="675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5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7587">
                                            <p:txEl>
                                              <p:pRg st="3" end="3"/>
                                            </p:txEl>
                                          </p:spTgt>
                                        </p:tgtEl>
                                        <p:attrNameLst>
                                          <p:attrName>style.visibility</p:attrName>
                                        </p:attrNameLst>
                                      </p:cBhvr>
                                      <p:to>
                                        <p:strVal val="visible"/>
                                      </p:to>
                                    </p:set>
                                    <p:anim calcmode="lin" valueType="num">
                                      <p:cBhvr additive="base">
                                        <p:cTn id="25" dur="500" fill="hold"/>
                                        <p:tgtEl>
                                          <p:spTgt spid="675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75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7587">
                                            <p:txEl>
                                              <p:pRg st="4" end="4"/>
                                            </p:txEl>
                                          </p:spTgt>
                                        </p:tgtEl>
                                        <p:attrNameLst>
                                          <p:attrName>style.visibility</p:attrName>
                                        </p:attrNameLst>
                                      </p:cBhvr>
                                      <p:to>
                                        <p:strVal val="visible"/>
                                      </p:to>
                                    </p:set>
                                    <p:anim calcmode="lin" valueType="num">
                                      <p:cBhvr additive="base">
                                        <p:cTn id="31" dur="500" fill="hold"/>
                                        <p:tgtEl>
                                          <p:spTgt spid="675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75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7587">
                                            <p:txEl>
                                              <p:pRg st="5" end="5"/>
                                            </p:txEl>
                                          </p:spTgt>
                                        </p:tgtEl>
                                        <p:attrNameLst>
                                          <p:attrName>style.visibility</p:attrName>
                                        </p:attrNameLst>
                                      </p:cBhvr>
                                      <p:to>
                                        <p:strVal val="visible"/>
                                      </p:to>
                                    </p:set>
                                    <p:anim calcmode="lin" valueType="num">
                                      <p:cBhvr additive="base">
                                        <p:cTn id="37" dur="500" fill="hold"/>
                                        <p:tgtEl>
                                          <p:spTgt spid="675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75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7587">
                                            <p:txEl>
                                              <p:pRg st="6" end="6"/>
                                            </p:txEl>
                                          </p:spTgt>
                                        </p:tgtEl>
                                        <p:attrNameLst>
                                          <p:attrName>style.visibility</p:attrName>
                                        </p:attrNameLst>
                                      </p:cBhvr>
                                      <p:to>
                                        <p:strVal val="visible"/>
                                      </p:to>
                                    </p:set>
                                    <p:anim calcmode="lin" valueType="num">
                                      <p:cBhvr additive="base">
                                        <p:cTn id="43" dur="500" fill="hold"/>
                                        <p:tgtEl>
                                          <p:spTgt spid="675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75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7587">
                                            <p:txEl>
                                              <p:pRg st="8" end="8"/>
                                            </p:txEl>
                                          </p:spTgt>
                                        </p:tgtEl>
                                        <p:attrNameLst>
                                          <p:attrName>style.visibility</p:attrName>
                                        </p:attrNameLst>
                                      </p:cBhvr>
                                      <p:to>
                                        <p:strVal val="visible"/>
                                      </p:to>
                                    </p:set>
                                    <p:anim calcmode="lin" valueType="num">
                                      <p:cBhvr additive="base">
                                        <p:cTn id="49" dur="500" fill="hold"/>
                                        <p:tgtEl>
                                          <p:spTgt spid="67587">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758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el 1"/>
          <p:cNvSpPr>
            <a:spLocks noGrp="1"/>
          </p:cNvSpPr>
          <p:nvPr>
            <p:ph type="title"/>
          </p:nvPr>
        </p:nvSpPr>
        <p:spPr/>
        <p:txBody>
          <a:bodyPr/>
          <a:lstStyle/>
          <a:p>
            <a:r>
              <a:rPr lang="de-DE" altLang="de-DE" smtClean="0"/>
              <a:t>§ 60</a:t>
            </a:r>
            <a:br>
              <a:rPr lang="de-DE" altLang="de-DE" smtClean="0"/>
            </a:br>
            <a:r>
              <a:rPr lang="de-DE" altLang="de-DE" sz="1400" smtClean="0"/>
              <a:t>Voraussetzungen für die Zuerkennung des mittleren Abschlusses </a:t>
            </a:r>
            <a:br>
              <a:rPr lang="de-DE" altLang="de-DE" sz="1400" smtClean="0"/>
            </a:br>
            <a:r>
              <a:rPr lang="de-DE" altLang="de-DE" sz="1400" smtClean="0"/>
              <a:t>(Realschulabschluss)</a:t>
            </a:r>
            <a:br>
              <a:rPr lang="de-DE" altLang="de-DE" sz="1400" smtClean="0"/>
            </a:br>
            <a:endParaRPr lang="de-DE" altLang="de-DE" sz="1400" smtClean="0"/>
          </a:p>
        </p:txBody>
      </p:sp>
      <p:sp>
        <p:nvSpPr>
          <p:cNvPr id="30723" name="Inhaltsplatzhalter 2"/>
          <p:cNvSpPr>
            <a:spLocks noGrp="1"/>
          </p:cNvSpPr>
          <p:nvPr>
            <p:ph idx="1"/>
          </p:nvPr>
        </p:nvSpPr>
        <p:spPr>
          <a:xfrm>
            <a:off x="395288" y="1268413"/>
            <a:ext cx="8229600" cy="4525962"/>
          </a:xfrm>
        </p:spPr>
        <p:txBody>
          <a:bodyPr/>
          <a:lstStyle/>
          <a:p>
            <a:pPr marL="0" indent="0">
              <a:buFontTx/>
              <a:buNone/>
              <a:defRPr/>
            </a:pPr>
            <a:r>
              <a:rPr lang="de-DE" sz="830" dirty="0" smtClean="0"/>
              <a:t>(1) Die Voraussetzungen für den mittleren Abschluss an Realschulen, verbundenen Haupt- und Realschulen, Mittelstufenschulen, schulformbezogenen (kooperativen) </a:t>
            </a:r>
          </a:p>
          <a:p>
            <a:pPr marL="0" indent="0">
              <a:buFontTx/>
              <a:buNone/>
              <a:defRPr/>
            </a:pPr>
            <a:r>
              <a:rPr lang="de-DE" sz="830" dirty="0" smtClean="0"/>
              <a:t>Gesamtschulen und schulformübergreifenden (integrierten) Gesamtschulen mit abschlussbezogenen Klassen 9 und 10 erfüllt, wer am Ende der Jahrgangsstufe 10 nach </a:t>
            </a:r>
          </a:p>
          <a:p>
            <a:pPr marL="0" indent="0">
              <a:buFontTx/>
              <a:buNone/>
              <a:defRPr/>
            </a:pPr>
            <a:r>
              <a:rPr lang="de-DE" sz="830" dirty="0" smtClean="0"/>
              <a:t>Ermittlung der Endnoten nach § 61, gerundet auf ganze Noten, in allen Fächern des Pflicht- und Wahlpflichtunterrichts mindestens ausreichende Leistungen erreicht hat oder </a:t>
            </a:r>
          </a:p>
          <a:p>
            <a:pPr marL="0" indent="0">
              <a:buFontTx/>
              <a:buNone/>
              <a:defRPr/>
            </a:pPr>
            <a:r>
              <a:rPr lang="de-DE" sz="830" dirty="0" smtClean="0"/>
              <a:t>nicht ausreichende Leistungen nach Maßgabe der Abs. 2 und 3 ausgleichen kann.</a:t>
            </a:r>
          </a:p>
          <a:p>
            <a:pPr marL="0" indent="0">
              <a:buFontTx/>
              <a:buNone/>
              <a:defRPr/>
            </a:pPr>
            <a:r>
              <a:rPr lang="de-DE" sz="830" dirty="0" smtClean="0"/>
              <a:t>(2) Die Note mangelhaft in einem der Fächer Deutsch, erste Fremdsprache, Mathematik oder einem Lernbereich nach § 6 Abs. 3 des Hessischen Schulgesetzes kann nur durch </a:t>
            </a:r>
          </a:p>
          <a:p>
            <a:pPr marL="0" indent="0">
              <a:buFontTx/>
              <a:buNone/>
              <a:defRPr/>
            </a:pPr>
            <a:r>
              <a:rPr lang="de-DE" sz="830" dirty="0" smtClean="0"/>
              <a:t>Mindestens die Note gut in einem oder die Note befriedigend in zwei anderen dieser Fächer oder Lernbereiche ausgeglichen werden. Ein Ausgleich kann auch durch die </a:t>
            </a:r>
          </a:p>
          <a:p>
            <a:pPr marL="0" indent="0">
              <a:buFontTx/>
              <a:buNone/>
              <a:defRPr/>
            </a:pPr>
            <a:r>
              <a:rPr lang="de-DE" sz="830" dirty="0" smtClean="0"/>
              <a:t>Note befriedigend in einem der Fächer oder Lernbereiche erfolgen, wenn die Leistungen in allen Fächern und Lernbereichen im Durchschnitt mindestens befriedigend (3,0) sind. </a:t>
            </a:r>
          </a:p>
          <a:p>
            <a:pPr marL="0" indent="0">
              <a:buFontTx/>
              <a:buNone/>
              <a:defRPr/>
            </a:pPr>
            <a:r>
              <a:rPr lang="de-DE" sz="830" dirty="0" smtClean="0"/>
              <a:t>Die Note mangelhaft in einem der anderen Fächer kann nur durch mindestens die Note gut in einem anderen Fach oder Lernbereich oder die Note befriedigend in mindestens </a:t>
            </a:r>
          </a:p>
          <a:p>
            <a:pPr marL="0" indent="0">
              <a:buFontTx/>
              <a:buNone/>
              <a:defRPr/>
            </a:pPr>
            <a:r>
              <a:rPr lang="de-DE" sz="830" dirty="0" smtClean="0"/>
              <a:t>zwei anderen Fächern oder Lernbereichen ausgeglichen werden.</a:t>
            </a:r>
          </a:p>
          <a:p>
            <a:pPr marL="0" indent="0">
              <a:buFontTx/>
              <a:buNone/>
              <a:defRPr/>
            </a:pPr>
            <a:r>
              <a:rPr lang="de-DE" sz="830" dirty="0" smtClean="0"/>
              <a:t>(3) Die Note ungenügend in einem oder die Note mangelhaft in zwei der Fächer Deutsch, erste Fremdsprache, Mathematik oder einem Lernbereich nach § 6 Abs. 3 des </a:t>
            </a:r>
          </a:p>
          <a:p>
            <a:pPr marL="0" indent="0">
              <a:buFontTx/>
              <a:buNone/>
              <a:defRPr/>
            </a:pPr>
            <a:r>
              <a:rPr lang="de-DE" sz="830" dirty="0" smtClean="0"/>
              <a:t>Hessischen Schulgesetzes schließen die Zuerkennung des mittleren Abschlusses aus. Die Note ungenügend in einem der anderen Fächer kann nur durch die Note sehr gut in </a:t>
            </a:r>
          </a:p>
          <a:p>
            <a:pPr marL="0" indent="0">
              <a:buFontTx/>
              <a:buNone/>
              <a:defRPr/>
            </a:pPr>
            <a:r>
              <a:rPr lang="de-DE" sz="830" dirty="0" smtClean="0"/>
              <a:t>einem anderen Fach oder Lernbereich oder die Note gut in zwei anderen Fächern oder Lernbereichen oder die Note befriedigend in drei anderen Fächern oder Lernbereichen </a:t>
            </a:r>
          </a:p>
          <a:p>
            <a:pPr marL="0" indent="0">
              <a:buFontTx/>
              <a:buNone/>
              <a:defRPr/>
            </a:pPr>
            <a:r>
              <a:rPr lang="de-DE" sz="830" dirty="0" smtClean="0"/>
              <a:t>ausgeglichen werden. </a:t>
            </a:r>
          </a:p>
          <a:p>
            <a:pPr marL="0" indent="0">
              <a:buFontTx/>
              <a:buNone/>
              <a:defRPr/>
            </a:pPr>
            <a:r>
              <a:rPr lang="de-DE" sz="830" dirty="0" smtClean="0"/>
              <a:t>(4) Die Note mangelhaft in einem Fach oder Lernbereich nach Abs. 2 und die Note ungenügend in einem anderen Fach oder die Note mangelhaft in drei und mehr Fächern </a:t>
            </a:r>
          </a:p>
          <a:p>
            <a:pPr marL="0" indent="0">
              <a:buFontTx/>
              <a:buNone/>
              <a:defRPr/>
            </a:pPr>
            <a:r>
              <a:rPr lang="de-DE" sz="830" dirty="0" smtClean="0"/>
              <a:t>oder Lernbereichen können nicht ausgeglichen werden.</a:t>
            </a:r>
          </a:p>
          <a:p>
            <a:pPr marL="0" indent="0">
              <a:buFontTx/>
              <a:buNone/>
              <a:defRPr/>
            </a:pPr>
            <a:r>
              <a:rPr lang="de-DE" sz="830" dirty="0" smtClean="0"/>
              <a:t>(5) Die Voraussetzungen für einen mittleren Abschluss am Ende der Jahrgangsstufe 10 der schulformübergreifenden (integrierten) Gesamtschulen erfüllt, wer nach Ermittlung der Endnoten nach § 61, gerundet auf ganze Noten, in allen Fächern oder Lernbereichen des Pflicht- und Wahlpflichtunterrichts hinreichende Leistungen nach Maßgabe der </a:t>
            </a:r>
          </a:p>
          <a:p>
            <a:pPr marL="0" indent="0">
              <a:buFontTx/>
              <a:buNone/>
              <a:defRPr/>
            </a:pPr>
            <a:r>
              <a:rPr lang="de-DE" sz="830" dirty="0" smtClean="0"/>
              <a:t>Absätze 6 bis 8 erreicht hat.</a:t>
            </a:r>
          </a:p>
          <a:p>
            <a:pPr marL="0" indent="0">
              <a:buFontTx/>
              <a:buNone/>
              <a:defRPr/>
            </a:pPr>
            <a:r>
              <a:rPr lang="de-DE" sz="830" dirty="0" smtClean="0"/>
              <a:t>(6) In den Fächern oder Lernbereichen des Kernunterrichts und des Wahlpflichtunterrichts sind in mindestens zwei Fächern oder Lernbereichen befriedigende, in den übrigen</a:t>
            </a:r>
          </a:p>
          <a:p>
            <a:pPr marL="0" indent="0">
              <a:buFontTx/>
              <a:buNone/>
              <a:defRPr/>
            </a:pPr>
            <a:r>
              <a:rPr lang="de-DE" sz="830" dirty="0" smtClean="0"/>
              <a:t>mindestens ausreichende Leistungen erforderlich. Ist der Unterricht in einem Wahlpflichtfach der zweiten oder dritten Fremdsprache auf die Anforderungen des mittleren Abschlusses bezogen, genügen ausreichende Leistungen.</a:t>
            </a:r>
          </a:p>
          <a:p>
            <a:pPr marL="0" indent="0">
              <a:buFontTx/>
              <a:buNone/>
              <a:defRPr/>
            </a:pPr>
            <a:r>
              <a:rPr lang="de-DE" sz="830" dirty="0" smtClean="0"/>
              <a:t>(7) Für die Fächer und Lernbereiche mit äußerer Fachleistungsdifferenzierung gilt Folgendes:</a:t>
            </a:r>
          </a:p>
          <a:p>
            <a:pPr marL="0" indent="0">
              <a:buFontTx/>
              <a:buNone/>
              <a:defRPr/>
            </a:pPr>
            <a:r>
              <a:rPr lang="de-DE" sz="830" dirty="0" smtClean="0"/>
              <a:t>1. Bei einer Differenzierung auf zwei Anspruchsebenen ist die Teilnahme an mindestens zwei Kursen der oberen Anspruchsebene erforderlich; darunter muss sich eines der </a:t>
            </a:r>
          </a:p>
          <a:p>
            <a:pPr marL="0" indent="0">
              <a:buFontTx/>
              <a:buNone/>
              <a:defRPr/>
            </a:pPr>
            <a:r>
              <a:rPr lang="de-DE" sz="830" dirty="0" smtClean="0"/>
              <a:t>Fächer Deutsch, Mathematik oder erste Fremdsprache befinden. In den Kursen der oberen Anspruchsebene müssen mindestens ausreichende, in den Kursen der unteren</a:t>
            </a:r>
          </a:p>
          <a:p>
            <a:pPr marL="0" indent="0">
              <a:buFontTx/>
              <a:buNone/>
              <a:defRPr/>
            </a:pPr>
            <a:r>
              <a:rPr lang="de-DE" sz="830" dirty="0" smtClean="0"/>
              <a:t>Anspruchsebene mindestens befriedigende Leistungen erbracht werden.</a:t>
            </a:r>
          </a:p>
          <a:p>
            <a:pPr marL="0" indent="0">
              <a:buFontTx/>
              <a:buNone/>
              <a:defRPr/>
            </a:pPr>
            <a:r>
              <a:rPr lang="de-DE" sz="830" dirty="0" smtClean="0"/>
              <a:t>2. Bei einer Differenzierung auf drei Anspruchsebenen ist die Teilnahme an mindestens zwei Kursen der mittleren Anspruchsebene erforderlich. Unter den Kursen der untersten</a:t>
            </a:r>
          </a:p>
          <a:p>
            <a:pPr marL="0" indent="0">
              <a:buFontTx/>
              <a:buNone/>
              <a:defRPr/>
            </a:pPr>
            <a:r>
              <a:rPr lang="de-DE" sz="830" dirty="0" smtClean="0"/>
              <a:t>Anspruchsebene darf sich nur eines der Fächer Deutsch, Mathematik oder erste Fremdsprache befinden. In den Kursen der mittleren Anspruchsebene müssen mindestens ausreichende, in den Kursen der untersten Anspruchsebene mindestens befriedigende Leistungen erbracht werden.</a:t>
            </a:r>
          </a:p>
        </p:txBody>
      </p:sp>
      <p:sp>
        <p:nvSpPr>
          <p:cNvPr id="2" name="Pfeil nach rechts 1">
            <a:hlinkClick r:id="" action="ppaction://hlinkshowjump?jump=nextslide"/>
          </p:cNvPr>
          <p:cNvSpPr/>
          <p:nvPr/>
        </p:nvSpPr>
        <p:spPr>
          <a:xfrm>
            <a:off x="7956550" y="6597650"/>
            <a:ext cx="431800" cy="14446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3" name="Pfeil nach oben 2">
            <a:hlinkClick r:id="rId2" action="ppaction://hlinksldjump"/>
          </p:cNvPr>
          <p:cNvSpPr/>
          <p:nvPr/>
        </p:nvSpPr>
        <p:spPr>
          <a:xfrm>
            <a:off x="8675688" y="6308725"/>
            <a:ext cx="217487" cy="28892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el 1"/>
          <p:cNvSpPr>
            <a:spLocks noGrp="1"/>
          </p:cNvSpPr>
          <p:nvPr>
            <p:ph type="title"/>
          </p:nvPr>
        </p:nvSpPr>
        <p:spPr/>
        <p:txBody>
          <a:bodyPr/>
          <a:lstStyle/>
          <a:p>
            <a:r>
              <a:rPr lang="de-DE" altLang="de-DE" smtClean="0"/>
              <a:t>§ 60</a:t>
            </a:r>
            <a:br>
              <a:rPr lang="de-DE" altLang="de-DE" smtClean="0"/>
            </a:br>
            <a:r>
              <a:rPr lang="de-DE" altLang="de-DE" sz="1400" smtClean="0"/>
              <a:t>Voraussetzungen für die Zuerkennung des mittleren Abschlusses </a:t>
            </a:r>
            <a:br>
              <a:rPr lang="de-DE" altLang="de-DE" sz="1400" smtClean="0"/>
            </a:br>
            <a:r>
              <a:rPr lang="de-DE" altLang="de-DE" sz="1400" smtClean="0"/>
              <a:t>(Realschulabschluss)</a:t>
            </a:r>
            <a:br>
              <a:rPr lang="de-DE" altLang="de-DE" sz="1400" smtClean="0"/>
            </a:br>
            <a:endParaRPr lang="de-DE" altLang="de-DE" sz="1400" smtClean="0"/>
          </a:p>
        </p:txBody>
      </p:sp>
      <p:sp>
        <p:nvSpPr>
          <p:cNvPr id="31747" name="Inhaltsplatzhalter 2"/>
          <p:cNvSpPr>
            <a:spLocks noGrp="1"/>
          </p:cNvSpPr>
          <p:nvPr>
            <p:ph idx="1"/>
          </p:nvPr>
        </p:nvSpPr>
        <p:spPr/>
        <p:txBody>
          <a:bodyPr/>
          <a:lstStyle/>
          <a:p>
            <a:pPr marL="0" indent="0">
              <a:buFontTx/>
              <a:buNone/>
              <a:defRPr/>
            </a:pPr>
            <a:r>
              <a:rPr lang="de-DE" sz="830" dirty="0" smtClean="0"/>
              <a:t>(8) Nach Abs. 5 bis 7 nicht hinreichende Leistungen in einem Fach oder Lernbereich des Pflicht- und Wahlpflichtunterrichts müssen durch Leistungen in einem anderen Fach </a:t>
            </a:r>
          </a:p>
          <a:p>
            <a:pPr marL="0" indent="0">
              <a:buFontTx/>
              <a:buNone/>
              <a:defRPr/>
            </a:pPr>
            <a:r>
              <a:rPr lang="de-DE" sz="830" dirty="0" smtClean="0"/>
              <a:t>oder Lernbereich, die mindestens um zwei Notenstufen oder in zwei Fächern, die um mindestens eine Notenstufe über den Mindestanforderungen liegen, ausgeglichen werden. Dabei gelten die folgenden Einschränkungen: </a:t>
            </a:r>
          </a:p>
          <a:p>
            <a:pPr marL="0" indent="0">
              <a:buFontTx/>
              <a:buNone/>
              <a:defRPr/>
            </a:pPr>
            <a:r>
              <a:rPr lang="de-DE" sz="830" dirty="0" smtClean="0"/>
              <a:t>1. Die Note ungenügend in einem der Fächer Deutsch, Mathematik oder erste Fremdsprache oder einem Lernbereich kann nicht ausgeglichen werden.</a:t>
            </a:r>
          </a:p>
          <a:p>
            <a:pPr marL="0" indent="0">
              <a:buFontTx/>
              <a:buNone/>
              <a:defRPr/>
            </a:pPr>
            <a:r>
              <a:rPr lang="de-DE" sz="830" dirty="0" smtClean="0"/>
              <a:t>2. Die Note ungenügend und eine weitere nicht hinreichende Leistung in einem anderen Fachschließen die Zuerkennung des mittleren Abschlusses aus.</a:t>
            </a:r>
          </a:p>
          <a:p>
            <a:pPr marL="0" indent="0">
              <a:buFontTx/>
              <a:buNone/>
              <a:defRPr/>
            </a:pPr>
            <a:r>
              <a:rPr lang="de-DE" sz="830" dirty="0" smtClean="0"/>
              <a:t>3. Bei nicht hinreichenden Leistungen in einem der Fächer Deutsch, Mathematik, erste Fremdsprache oder einem Lernbereich muss ein Ausgleich nach folgenden Grundsätzen</a:t>
            </a:r>
          </a:p>
          <a:p>
            <a:pPr marL="0" indent="0">
              <a:buFontTx/>
              <a:buNone/>
              <a:defRPr/>
            </a:pPr>
            <a:r>
              <a:rPr lang="de-DE" sz="830" dirty="0" smtClean="0"/>
              <a:t>erfolgen:</a:t>
            </a:r>
          </a:p>
          <a:p>
            <a:pPr marL="0" indent="0">
              <a:buFontTx/>
              <a:buNone/>
              <a:defRPr/>
            </a:pPr>
            <a:r>
              <a:rPr lang="de-DE" sz="830" dirty="0" smtClean="0"/>
              <a:t>a) bei einer Differenzierung auf zwei Anspruchsebenen durch mindestens gute Leistungen in einem Kurs der oberen Anspruchsebene oder durch sehr gute Leistungen </a:t>
            </a:r>
          </a:p>
          <a:p>
            <a:pPr marL="0" indent="0">
              <a:buFontTx/>
              <a:buNone/>
              <a:defRPr/>
            </a:pPr>
            <a:r>
              <a:rPr lang="de-DE" sz="830" dirty="0" smtClean="0"/>
              <a:t>in einem Kurs der unteren Anspruchsebene,</a:t>
            </a:r>
          </a:p>
          <a:p>
            <a:pPr marL="0" indent="0">
              <a:buFontTx/>
              <a:buNone/>
              <a:defRPr/>
            </a:pPr>
            <a:r>
              <a:rPr lang="de-DE" sz="830" dirty="0" smtClean="0"/>
              <a:t>b) bei einer Differenzierung auf drei Anspruchsebenen durch mindestens gute Leistungen in einem Kurs der mittleren Anspruchsebene oder mindestens befriedigende </a:t>
            </a:r>
          </a:p>
          <a:p>
            <a:pPr marL="0" indent="0">
              <a:buFontTx/>
              <a:buNone/>
              <a:defRPr/>
            </a:pPr>
            <a:r>
              <a:rPr lang="de-DE" sz="830" dirty="0" smtClean="0"/>
              <a:t>Leistungen in einem Kurs der obersten Anspruchsebene oder</a:t>
            </a:r>
          </a:p>
          <a:p>
            <a:pPr marL="0" indent="0">
              <a:buFontTx/>
              <a:buNone/>
              <a:defRPr/>
            </a:pPr>
            <a:r>
              <a:rPr lang="de-DE" sz="830" dirty="0" smtClean="0"/>
              <a:t>c) durch mindestens gute Leistungen in einem Lernbereich oder in zwei sonstigen Fächern ohne äußere Fachleistungsdifferenzierung.</a:t>
            </a:r>
          </a:p>
          <a:p>
            <a:pPr marL="0" indent="0">
              <a:buFontTx/>
              <a:buNone/>
              <a:defRPr/>
            </a:pPr>
            <a:r>
              <a:rPr lang="de-DE" sz="830" dirty="0" smtClean="0"/>
              <a:t>4. Bei nicht hinreichenden Leistungen in einem anderen Fach kann ein Ausgleich durch Leistungen in einem der Fächer Deutsch, Mathematik, erste Fremdsprache oder einem</a:t>
            </a:r>
          </a:p>
          <a:p>
            <a:pPr marL="0" indent="0">
              <a:buFontTx/>
              <a:buNone/>
              <a:defRPr/>
            </a:pPr>
            <a:r>
              <a:rPr lang="de-DE" sz="830" dirty="0" smtClean="0"/>
              <a:t>Lernbereich erfolgen, die mindestens um eine Notenstufe über den Mindestanforderungen liegen oder durch mindestens gute Leistungen in einem anderen Fach oder befriedigende Leistungen in zwei sonstigen Fächern ohne äußere Fachleistungsdifferenzierung.</a:t>
            </a:r>
          </a:p>
          <a:p>
            <a:pPr marL="0" indent="0">
              <a:buFontTx/>
              <a:buNone/>
              <a:defRPr/>
            </a:pPr>
            <a:r>
              <a:rPr lang="de-DE" sz="830" dirty="0" smtClean="0"/>
              <a:t>5. Nicht hinreichende Leistungen in zwei der Fächer Deutsch, Mathematik, erste Fremdsprache oder in einem Lernbereich schließen die Zuerkennung des mittleren</a:t>
            </a:r>
          </a:p>
          <a:p>
            <a:pPr marL="0" indent="0">
              <a:buFontTx/>
              <a:buNone/>
              <a:defRPr/>
            </a:pPr>
            <a:r>
              <a:rPr lang="de-DE" sz="830" dirty="0" smtClean="0"/>
              <a:t>Abschlusses aus.</a:t>
            </a:r>
          </a:p>
          <a:p>
            <a:pPr marL="0" indent="0">
              <a:buFontTx/>
              <a:buNone/>
              <a:defRPr/>
            </a:pPr>
            <a:r>
              <a:rPr lang="de-DE" sz="830" dirty="0" smtClean="0"/>
              <a:t>6. Nicht hinreichende Leistungen in einem der Fächer Deutsch, Mathematik, erste Fremdsprache oder einem Lernbereich und in weiteren zwei Fächern oder Lernbereichen </a:t>
            </a:r>
          </a:p>
          <a:p>
            <a:pPr marL="0" indent="0">
              <a:buFontTx/>
              <a:buNone/>
              <a:defRPr/>
            </a:pPr>
            <a:r>
              <a:rPr lang="de-DE" sz="830" dirty="0" smtClean="0"/>
              <a:t>können nicht ausgeglichen werden.</a:t>
            </a:r>
            <a:endParaRPr lang="de-DE" altLang="de-DE" sz="830" dirty="0" smtClean="0"/>
          </a:p>
          <a:p>
            <a:pPr marL="0" indent="0">
              <a:buFontTx/>
              <a:buNone/>
              <a:defRPr/>
            </a:pPr>
            <a:endParaRPr lang="de-DE" altLang="de-DE" sz="800" dirty="0" smtClean="0"/>
          </a:p>
        </p:txBody>
      </p:sp>
      <p:sp>
        <p:nvSpPr>
          <p:cNvPr id="2" name="Pfeil nach oben 1">
            <a:hlinkClick r:id="rId2" action="ppaction://hlinksldjump"/>
          </p:cNvPr>
          <p:cNvSpPr/>
          <p:nvPr/>
        </p:nvSpPr>
        <p:spPr>
          <a:xfrm>
            <a:off x="8451850" y="5876925"/>
            <a:ext cx="217488" cy="360363"/>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el 1"/>
          <p:cNvSpPr>
            <a:spLocks noGrp="1"/>
          </p:cNvSpPr>
          <p:nvPr>
            <p:ph type="title"/>
          </p:nvPr>
        </p:nvSpPr>
        <p:spPr/>
        <p:txBody>
          <a:bodyPr/>
          <a:lstStyle/>
          <a:p>
            <a:r>
              <a:rPr lang="de-DE" altLang="de-DE" smtClean="0"/>
              <a:t>§ 61</a:t>
            </a:r>
          </a:p>
        </p:txBody>
      </p:sp>
      <p:sp>
        <p:nvSpPr>
          <p:cNvPr id="3" name="Inhaltsplatzhalter 2"/>
          <p:cNvSpPr>
            <a:spLocks noGrp="1"/>
          </p:cNvSpPr>
          <p:nvPr>
            <p:ph idx="1"/>
          </p:nvPr>
        </p:nvSpPr>
        <p:spPr/>
        <p:txBody>
          <a:bodyPr/>
          <a:lstStyle/>
          <a:p>
            <a:pPr marL="0" indent="0">
              <a:buFontTx/>
              <a:buNone/>
              <a:defRPr/>
            </a:pPr>
            <a:r>
              <a:rPr lang="de-DE" sz="830" dirty="0" smtClean="0"/>
              <a:t>Feststellung der Gesamtleistung</a:t>
            </a:r>
          </a:p>
          <a:p>
            <a:pPr marL="0" indent="0">
              <a:buFontTx/>
              <a:buNone/>
              <a:defRPr/>
            </a:pPr>
            <a:r>
              <a:rPr lang="de-DE" sz="830" dirty="0" smtClean="0"/>
              <a:t>(1) Die Gesamtleistung errechnet sich aus dem Durchschnitt der Endnoten aller in der Abschlussklasse unterrichteten Fächer und Lernbereiche einschließlich der Kurse des</a:t>
            </a:r>
          </a:p>
          <a:p>
            <a:pPr marL="0" indent="0">
              <a:buFontTx/>
              <a:buNone/>
              <a:defRPr/>
            </a:pPr>
            <a:r>
              <a:rPr lang="de-DE" sz="830" dirty="0" smtClean="0"/>
              <a:t>Wahlpflichtunterrichts, wobei die Prüfungsfächer zweifach gewichtet werden. In die Berechnung geht im Fall des Abs. 2 Satz 3 auch die nach den dortigen Vorgaben </a:t>
            </a:r>
          </a:p>
          <a:p>
            <a:pPr marL="0" indent="0">
              <a:buFontTx/>
              <a:buNone/>
              <a:defRPr/>
            </a:pPr>
            <a:r>
              <a:rPr lang="de-DE" sz="830" dirty="0" smtClean="0"/>
              <a:t>Berechnete Endnote ein. Die Gesamtleistung wird auf eine Dezimalstelle ohne Rundung berechnet.</a:t>
            </a:r>
          </a:p>
          <a:p>
            <a:pPr marL="0" indent="0">
              <a:buFontTx/>
              <a:buNone/>
              <a:defRPr/>
            </a:pPr>
            <a:r>
              <a:rPr lang="de-DE" sz="830" dirty="0" smtClean="0"/>
              <a:t>(2) Die Endnoten in den Fächern, die nicht Gegenstand der Prüfung sind, sind die Noten am Ende der Jahrgangsstufe 10 sowie die Noten der Fächer, die in der Jahrgangsstufe 10 nur in einem Halbjahr nach § 2 Abs. 2 der Verordnung über die Stundentafeln für die Primarstufe und die Sekundarstufe I unterrichtet wurden. Die Endnoten in den </a:t>
            </a:r>
          </a:p>
          <a:p>
            <a:pPr marL="0" indent="0">
              <a:buFontTx/>
              <a:buNone/>
              <a:defRPr/>
            </a:pPr>
            <a:r>
              <a:rPr lang="de-DE" sz="830" dirty="0" smtClean="0"/>
              <a:t>Prüfungsfächern werden aus den Noten dieser Fächer am Ende der Jahrgangsstufe 10 und der Prüfungsleistung gebildet, wobei die am Ende der Jahrgangsstufe 10 erteilten </a:t>
            </a:r>
          </a:p>
          <a:p>
            <a:pPr marL="0" indent="0">
              <a:buFontTx/>
              <a:buNone/>
              <a:defRPr/>
            </a:pPr>
            <a:r>
              <a:rPr lang="de-DE" sz="830" dirty="0" smtClean="0"/>
              <a:t>Noten doppelt gewichtet werden. In dem Fall, in dem das Fach der Hausarbeit mit Präsentation nach § 53 in der Abschlussklasse nicht unterrichtet wurde, wird die Endnote aus der zuletzt erteilten Zeugnisnote und der Prüfungsleistung entsprechend gebildet. Bei der Berechnung der Endnoten in den schulformübergreifenden (integrierten) Gesamtschulen wird die Prüfungsleistung entsprechend den Vorgaben in Absatz 3 angepasst. Die Endnoten werden auf eine Dezimalstelle ohne Rundung</a:t>
            </a:r>
            <a:endParaRPr lang="de-DE" sz="830" dirty="0"/>
          </a:p>
        </p:txBody>
      </p:sp>
      <p:sp>
        <p:nvSpPr>
          <p:cNvPr id="4" name="Pfeil nach oben 3">
            <a:hlinkClick r:id="rId3" action="ppaction://hlinksldjump"/>
          </p:cNvPr>
          <p:cNvSpPr/>
          <p:nvPr/>
        </p:nvSpPr>
        <p:spPr>
          <a:xfrm>
            <a:off x="8670925" y="5856288"/>
            <a:ext cx="215900" cy="30956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
        <p:nvSpPr>
          <p:cNvPr id="5" name="Pfeil nach oben 4">
            <a:hlinkClick r:id="rId4" action="ppaction://hlinksldjump"/>
          </p:cNvPr>
          <p:cNvSpPr/>
          <p:nvPr/>
        </p:nvSpPr>
        <p:spPr>
          <a:xfrm>
            <a:off x="8670925" y="6381750"/>
            <a:ext cx="215900" cy="28733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a:p>
        </p:txBody>
      </p:sp>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el 1"/>
          <p:cNvSpPr>
            <a:spLocks noGrp="1"/>
          </p:cNvSpPr>
          <p:nvPr>
            <p:ph type="title"/>
          </p:nvPr>
        </p:nvSpPr>
        <p:spPr/>
        <p:txBody>
          <a:bodyPr/>
          <a:lstStyle/>
          <a:p>
            <a:endParaRPr lang="de-DE" altLang="de-DE" smtClean="0"/>
          </a:p>
        </p:txBody>
      </p:sp>
      <p:sp>
        <p:nvSpPr>
          <p:cNvPr id="34819" name="Inhaltsplatzhalter 2"/>
          <p:cNvSpPr>
            <a:spLocks noGrp="1"/>
          </p:cNvSpPr>
          <p:nvPr>
            <p:ph idx="1"/>
          </p:nvPr>
        </p:nvSpPr>
        <p:spPr/>
        <p:txBody>
          <a:bodyPr/>
          <a:lstStyle/>
          <a:p>
            <a:endParaRPr lang="de-DE" altLang="de-DE" smtClean="0"/>
          </a:p>
        </p:txBody>
      </p:sp>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de-DE" altLang="de-DE" b="1" smtClean="0"/>
              <a:t>Themen von Präsentation</a:t>
            </a:r>
          </a:p>
        </p:txBody>
      </p:sp>
      <p:sp>
        <p:nvSpPr>
          <p:cNvPr id="80899" name="Rectangle 3"/>
          <p:cNvSpPr>
            <a:spLocks noGrp="1" noChangeArrowheads="1"/>
          </p:cNvSpPr>
          <p:nvPr>
            <p:ph type="body" idx="1"/>
          </p:nvPr>
        </p:nvSpPr>
        <p:spPr>
          <a:xfrm>
            <a:off x="611188" y="1557338"/>
            <a:ext cx="7772400" cy="4114800"/>
          </a:xfrm>
        </p:spPr>
        <p:txBody>
          <a:bodyPr/>
          <a:lstStyle/>
          <a:p>
            <a:pPr eaLnBrk="1" hangingPunct="1"/>
            <a:r>
              <a:rPr lang="de-DE" altLang="de-DE" sz="2400" smtClean="0"/>
              <a:t>Physik: Motoren</a:t>
            </a:r>
          </a:p>
          <a:p>
            <a:pPr eaLnBrk="1" hangingPunct="1"/>
            <a:r>
              <a:rPr lang="de-DE" altLang="de-DE" sz="2400" smtClean="0"/>
              <a:t>Religion: Frauen im Islam </a:t>
            </a:r>
          </a:p>
          <a:p>
            <a:pPr eaLnBrk="1" hangingPunct="1"/>
            <a:r>
              <a:rPr lang="de-DE" altLang="de-DE" sz="2400" smtClean="0"/>
              <a:t>Arbeitslehre: Berufsbild der Rechtsanwalts- und Notarfachangestellten</a:t>
            </a:r>
          </a:p>
          <a:p>
            <a:pPr eaLnBrk="1" hangingPunct="1"/>
            <a:r>
              <a:rPr lang="de-DE" altLang="de-DE" sz="2400" smtClean="0"/>
              <a:t>Geschichte: Dachau, das erst deutsche KZ</a:t>
            </a:r>
          </a:p>
          <a:p>
            <a:pPr eaLnBrk="1" hangingPunct="1"/>
            <a:r>
              <a:rPr lang="de-DE" altLang="de-DE" sz="2400" smtClean="0"/>
              <a:t>Musik: Beatles</a:t>
            </a:r>
          </a:p>
          <a:p>
            <a:pPr eaLnBrk="1" hangingPunct="1"/>
            <a:r>
              <a:rPr lang="de-DE" altLang="de-DE" sz="2400" smtClean="0"/>
              <a:t>Chemie: Säuren und Laugen</a:t>
            </a:r>
          </a:p>
          <a:p>
            <a:pPr eaLnBrk="1" hangingPunct="1"/>
            <a:r>
              <a:rPr lang="de-DE" altLang="de-DE" sz="2400" smtClean="0"/>
              <a:t>Erdkunde: Niederlande - Geologischer und geographischer Überblick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 calcmode="lin" valueType="num">
                                      <p:cBhvr additive="base">
                                        <p:cTn id="13" dur="500" fill="hold"/>
                                        <p:tgtEl>
                                          <p:spTgt spid="808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8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80899">
                                            <p:txEl>
                                              <p:pRg st="2" end="2"/>
                                            </p:txEl>
                                          </p:spTgt>
                                        </p:tgtEl>
                                        <p:attrNameLst>
                                          <p:attrName>style.visibility</p:attrName>
                                        </p:attrNameLst>
                                      </p:cBhvr>
                                      <p:to>
                                        <p:strVal val="visible"/>
                                      </p:to>
                                    </p:set>
                                    <p:anim calcmode="lin" valueType="num">
                                      <p:cBhvr additive="base">
                                        <p:cTn id="19" dur="500" fill="hold"/>
                                        <p:tgtEl>
                                          <p:spTgt spid="808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8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80899">
                                            <p:txEl>
                                              <p:pRg st="3" end="3"/>
                                            </p:txEl>
                                          </p:spTgt>
                                        </p:tgtEl>
                                        <p:attrNameLst>
                                          <p:attrName>style.visibility</p:attrName>
                                        </p:attrNameLst>
                                      </p:cBhvr>
                                      <p:to>
                                        <p:strVal val="visible"/>
                                      </p:to>
                                    </p:set>
                                    <p:anim calcmode="lin" valueType="num">
                                      <p:cBhvr additive="base">
                                        <p:cTn id="25" dur="500" fill="hold"/>
                                        <p:tgtEl>
                                          <p:spTgt spid="808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08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80899">
                                            <p:txEl>
                                              <p:pRg st="4" end="4"/>
                                            </p:txEl>
                                          </p:spTgt>
                                        </p:tgtEl>
                                        <p:attrNameLst>
                                          <p:attrName>style.visibility</p:attrName>
                                        </p:attrNameLst>
                                      </p:cBhvr>
                                      <p:to>
                                        <p:strVal val="visible"/>
                                      </p:to>
                                    </p:set>
                                    <p:anim calcmode="lin" valueType="num">
                                      <p:cBhvr additive="base">
                                        <p:cTn id="31" dur="500" fill="hold"/>
                                        <p:tgtEl>
                                          <p:spTgt spid="808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08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80899">
                                            <p:txEl>
                                              <p:pRg st="5" end="5"/>
                                            </p:txEl>
                                          </p:spTgt>
                                        </p:tgtEl>
                                        <p:attrNameLst>
                                          <p:attrName>style.visibility</p:attrName>
                                        </p:attrNameLst>
                                      </p:cBhvr>
                                      <p:to>
                                        <p:strVal val="visible"/>
                                      </p:to>
                                    </p:set>
                                    <p:anim calcmode="lin" valueType="num">
                                      <p:cBhvr additive="base">
                                        <p:cTn id="37" dur="500" fill="hold"/>
                                        <p:tgtEl>
                                          <p:spTgt spid="808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0899">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80899">
                                            <p:txEl>
                                              <p:pRg st="6" end="6"/>
                                            </p:txEl>
                                          </p:spTgt>
                                        </p:tgtEl>
                                        <p:attrNameLst>
                                          <p:attrName>style.visibility</p:attrName>
                                        </p:attrNameLst>
                                      </p:cBhvr>
                                      <p:to>
                                        <p:strVal val="visible"/>
                                      </p:to>
                                    </p:set>
                                    <p:anim calcmode="lin" valueType="num">
                                      <p:cBhvr additive="base">
                                        <p:cTn id="43" dur="500" fill="hold"/>
                                        <p:tgtEl>
                                          <p:spTgt spid="80899">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80899">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autoUpdateAnimBg="0"/>
    </p:bld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de-DE" altLang="de-DE" sz="4000" b="1" smtClean="0"/>
              <a:t>Spiralcurriculum Realschule</a:t>
            </a:r>
          </a:p>
        </p:txBody>
      </p:sp>
      <p:sp>
        <p:nvSpPr>
          <p:cNvPr id="81923" name="Oval 3"/>
          <p:cNvSpPr>
            <a:spLocks noChangeArrowheads="1"/>
          </p:cNvSpPr>
          <p:nvPr/>
        </p:nvSpPr>
        <p:spPr bwMode="auto">
          <a:xfrm>
            <a:off x="895350" y="1752600"/>
            <a:ext cx="161925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de-DE" altLang="de-DE" sz="2400"/>
              <a:t>10. Schj.</a:t>
            </a:r>
          </a:p>
        </p:txBody>
      </p:sp>
      <p:sp>
        <p:nvSpPr>
          <p:cNvPr id="81924" name="Oval 4"/>
          <p:cNvSpPr>
            <a:spLocks noChangeArrowheads="1"/>
          </p:cNvSpPr>
          <p:nvPr/>
        </p:nvSpPr>
        <p:spPr bwMode="auto">
          <a:xfrm>
            <a:off x="457200" y="6019800"/>
            <a:ext cx="2519363"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de-DE" altLang="de-DE" sz="2400"/>
              <a:t>5. Schj.</a:t>
            </a:r>
          </a:p>
        </p:txBody>
      </p:sp>
      <p:sp>
        <p:nvSpPr>
          <p:cNvPr id="81925" name="Oval 5"/>
          <p:cNvSpPr>
            <a:spLocks noChangeArrowheads="1"/>
          </p:cNvSpPr>
          <p:nvPr/>
        </p:nvSpPr>
        <p:spPr bwMode="auto">
          <a:xfrm>
            <a:off x="790575" y="2590800"/>
            <a:ext cx="1800225"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de-DE" altLang="de-DE" sz="2400"/>
              <a:t>9. Schj.</a:t>
            </a:r>
          </a:p>
        </p:txBody>
      </p:sp>
      <p:sp>
        <p:nvSpPr>
          <p:cNvPr id="81926" name="Oval 6"/>
          <p:cNvSpPr>
            <a:spLocks noChangeArrowheads="1"/>
          </p:cNvSpPr>
          <p:nvPr/>
        </p:nvSpPr>
        <p:spPr bwMode="auto">
          <a:xfrm>
            <a:off x="763588" y="3429000"/>
            <a:ext cx="1979612"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de-DE" altLang="de-DE" sz="2400"/>
              <a:t>8. Schj.</a:t>
            </a:r>
          </a:p>
        </p:txBody>
      </p:sp>
      <p:sp>
        <p:nvSpPr>
          <p:cNvPr id="81927" name="Oval 7"/>
          <p:cNvSpPr>
            <a:spLocks noChangeArrowheads="1"/>
          </p:cNvSpPr>
          <p:nvPr/>
        </p:nvSpPr>
        <p:spPr bwMode="auto">
          <a:xfrm>
            <a:off x="609600" y="4267200"/>
            <a:ext cx="2159000"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de-DE" altLang="de-DE" sz="2400"/>
              <a:t>7. Schj.</a:t>
            </a:r>
          </a:p>
        </p:txBody>
      </p:sp>
      <p:sp>
        <p:nvSpPr>
          <p:cNvPr id="81928" name="Oval 8"/>
          <p:cNvSpPr>
            <a:spLocks noChangeArrowheads="1"/>
          </p:cNvSpPr>
          <p:nvPr/>
        </p:nvSpPr>
        <p:spPr bwMode="auto">
          <a:xfrm>
            <a:off x="555625" y="5105400"/>
            <a:ext cx="2339975" cy="6096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de-DE" altLang="de-DE" sz="2400"/>
              <a:t>6. Schj.</a:t>
            </a:r>
          </a:p>
        </p:txBody>
      </p:sp>
      <p:cxnSp>
        <p:nvCxnSpPr>
          <p:cNvPr id="81929" name="AutoShape 9"/>
          <p:cNvCxnSpPr>
            <a:cxnSpLocks noChangeShapeType="1"/>
            <a:stCxn id="81924" idx="2"/>
            <a:endCxn id="81928" idx="2"/>
          </p:cNvCxnSpPr>
          <p:nvPr/>
        </p:nvCxnSpPr>
        <p:spPr bwMode="auto">
          <a:xfrm rot="10800000" flipH="1">
            <a:off x="457200" y="5410200"/>
            <a:ext cx="98425" cy="914400"/>
          </a:xfrm>
          <a:prstGeom prst="curvedConnector3">
            <a:avLst>
              <a:gd name="adj1" fmla="val -190324"/>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30" name="AutoShape 10"/>
          <p:cNvCxnSpPr>
            <a:cxnSpLocks noChangeShapeType="1"/>
            <a:stCxn id="81928" idx="2"/>
            <a:endCxn id="81927" idx="2"/>
          </p:cNvCxnSpPr>
          <p:nvPr/>
        </p:nvCxnSpPr>
        <p:spPr bwMode="auto">
          <a:xfrm rot="10800000" flipH="1">
            <a:off x="555625" y="4572000"/>
            <a:ext cx="53975" cy="838200"/>
          </a:xfrm>
          <a:prstGeom prst="curvedConnector3">
            <a:avLst>
              <a:gd name="adj1" fmla="val -364708"/>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31" name="AutoShape 11"/>
          <p:cNvCxnSpPr>
            <a:cxnSpLocks noChangeShapeType="1"/>
            <a:stCxn id="81927" idx="2"/>
            <a:endCxn id="81926" idx="2"/>
          </p:cNvCxnSpPr>
          <p:nvPr/>
        </p:nvCxnSpPr>
        <p:spPr bwMode="auto">
          <a:xfrm rot="10800000" flipH="1">
            <a:off x="609600" y="3733800"/>
            <a:ext cx="153988" cy="838200"/>
          </a:xfrm>
          <a:prstGeom prst="curvedConnector3">
            <a:avLst>
              <a:gd name="adj1" fmla="val -148454"/>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32" name="AutoShape 12"/>
          <p:cNvCxnSpPr>
            <a:cxnSpLocks noChangeShapeType="1"/>
            <a:stCxn id="81926" idx="2"/>
            <a:endCxn id="81925" idx="2"/>
          </p:cNvCxnSpPr>
          <p:nvPr/>
        </p:nvCxnSpPr>
        <p:spPr bwMode="auto">
          <a:xfrm rot="10800000" flipH="1">
            <a:off x="763588" y="2895600"/>
            <a:ext cx="26987" cy="838200"/>
          </a:xfrm>
          <a:prstGeom prst="curvedConnector3">
            <a:avLst>
              <a:gd name="adj1" fmla="val -847060"/>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1933" name="AutoShape 13"/>
          <p:cNvCxnSpPr>
            <a:cxnSpLocks noChangeShapeType="1"/>
            <a:stCxn id="81925" idx="2"/>
            <a:endCxn id="81923" idx="2"/>
          </p:cNvCxnSpPr>
          <p:nvPr/>
        </p:nvCxnSpPr>
        <p:spPr bwMode="auto">
          <a:xfrm rot="10800000" flipH="1">
            <a:off x="790575" y="2057400"/>
            <a:ext cx="104775" cy="838200"/>
          </a:xfrm>
          <a:prstGeom prst="curvedConnector3">
            <a:avLst>
              <a:gd name="adj1" fmla="val -21818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934" name="Text Box 14"/>
          <p:cNvSpPr txBox="1">
            <a:spLocks noChangeArrowheads="1"/>
          </p:cNvSpPr>
          <p:nvPr/>
        </p:nvSpPr>
        <p:spPr bwMode="auto">
          <a:xfrm>
            <a:off x="3276600" y="5942013"/>
            <a:ext cx="454818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de-DE" altLang="de-DE" sz="1800"/>
              <a:t>3. Umgang mit Nachschlagewerken</a:t>
            </a:r>
          </a:p>
          <a:p>
            <a:pPr eaLnBrk="1" hangingPunct="1">
              <a:spcBef>
                <a:spcPct val="0"/>
              </a:spcBef>
              <a:buFontTx/>
              <a:buNone/>
            </a:pPr>
            <a:r>
              <a:rPr lang="de-DE" altLang="de-DE" sz="1800"/>
              <a:t>2. Markieren und Strukturieren</a:t>
            </a:r>
          </a:p>
          <a:p>
            <a:pPr eaLnBrk="1" hangingPunct="1">
              <a:spcBef>
                <a:spcPct val="0"/>
              </a:spcBef>
              <a:buFontTx/>
              <a:buNone/>
            </a:pPr>
            <a:r>
              <a:rPr lang="de-DE" altLang="de-DE" sz="1800"/>
              <a:t>1. Visualisieren und Gestalten</a:t>
            </a:r>
          </a:p>
        </p:txBody>
      </p:sp>
      <p:sp>
        <p:nvSpPr>
          <p:cNvPr id="81935" name="Text Box 15"/>
          <p:cNvSpPr txBox="1">
            <a:spLocks noChangeArrowheads="1"/>
          </p:cNvSpPr>
          <p:nvPr/>
        </p:nvSpPr>
        <p:spPr bwMode="auto">
          <a:xfrm>
            <a:off x="3276600" y="5424488"/>
            <a:ext cx="4548188"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de-DE" altLang="de-DE" sz="1800"/>
              <a:t>4. Klassenarbeiten vorbereiten</a:t>
            </a:r>
          </a:p>
        </p:txBody>
      </p:sp>
      <p:sp>
        <p:nvSpPr>
          <p:cNvPr id="81936" name="Text Box 16"/>
          <p:cNvSpPr txBox="1">
            <a:spLocks noChangeArrowheads="1"/>
          </p:cNvSpPr>
          <p:nvPr/>
        </p:nvSpPr>
        <p:spPr bwMode="auto">
          <a:xfrm>
            <a:off x="3276600" y="4341813"/>
            <a:ext cx="5638800"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de-DE" altLang="de-DE" sz="1800"/>
              <a:t>7. Mindmapping</a:t>
            </a:r>
          </a:p>
          <a:p>
            <a:pPr eaLnBrk="1" hangingPunct="1">
              <a:spcBef>
                <a:spcPct val="0"/>
              </a:spcBef>
              <a:buFontTx/>
              <a:buNone/>
            </a:pPr>
            <a:r>
              <a:rPr lang="de-DE" altLang="de-DE" sz="1800"/>
              <a:t>6. Rasch lesen und Informationen zusammenfassen</a:t>
            </a:r>
          </a:p>
          <a:p>
            <a:pPr eaLnBrk="1" hangingPunct="1">
              <a:spcBef>
                <a:spcPct val="0"/>
              </a:spcBef>
              <a:buFontTx/>
              <a:buNone/>
            </a:pPr>
            <a:r>
              <a:rPr lang="de-DE" altLang="de-DE" sz="1800"/>
              <a:t>5. Streifzug durch die Bibliothek</a:t>
            </a:r>
          </a:p>
        </p:txBody>
      </p:sp>
      <p:sp>
        <p:nvSpPr>
          <p:cNvPr id="81937" name="Text Box 17"/>
          <p:cNvSpPr txBox="1">
            <a:spLocks noChangeArrowheads="1"/>
          </p:cNvSpPr>
          <p:nvPr/>
        </p:nvSpPr>
        <p:spPr bwMode="auto">
          <a:xfrm>
            <a:off x="3276600" y="3427413"/>
            <a:ext cx="454818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de-DE" altLang="de-DE" sz="1800"/>
              <a:t>8.2 Die Präsentation des Referats</a:t>
            </a:r>
          </a:p>
          <a:p>
            <a:pPr eaLnBrk="1" hangingPunct="1">
              <a:spcBef>
                <a:spcPct val="0"/>
              </a:spcBef>
              <a:buFontTx/>
              <a:buNone/>
            </a:pPr>
            <a:r>
              <a:rPr lang="de-DE" altLang="de-DE" sz="1800"/>
              <a:t>8.1 Das 1x1 der Referatgestaltung</a:t>
            </a:r>
          </a:p>
          <a:p>
            <a:pPr eaLnBrk="1" hangingPunct="1">
              <a:spcBef>
                <a:spcPct val="0"/>
              </a:spcBef>
              <a:buFontTx/>
              <a:buNone/>
            </a:pPr>
            <a:r>
              <a:rPr lang="de-DE" altLang="de-DE" sz="1800"/>
              <a:t>8. Referat</a:t>
            </a:r>
          </a:p>
        </p:txBody>
      </p:sp>
      <p:sp>
        <p:nvSpPr>
          <p:cNvPr id="81938" name="Text Box 18"/>
          <p:cNvSpPr txBox="1">
            <a:spLocks noChangeArrowheads="1"/>
          </p:cNvSpPr>
          <p:nvPr/>
        </p:nvSpPr>
        <p:spPr bwMode="auto">
          <a:xfrm>
            <a:off x="3276600" y="2438400"/>
            <a:ext cx="55626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74650" indent="-374650"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de-DE" altLang="de-DE" sz="1800"/>
              <a:t>9.2 AC-Verfahren </a:t>
            </a:r>
          </a:p>
          <a:p>
            <a:pPr eaLnBrk="1" hangingPunct="1">
              <a:spcBef>
                <a:spcPct val="0"/>
              </a:spcBef>
              <a:buFontTx/>
              <a:buNone/>
            </a:pPr>
            <a:r>
              <a:rPr lang="de-DE" altLang="de-DE" sz="1800"/>
              <a:t>9.1 Expertenmethode, Fünf-Wege-Methode, Doppelkreismethode</a:t>
            </a:r>
          </a:p>
        </p:txBody>
      </p:sp>
      <p:sp>
        <p:nvSpPr>
          <p:cNvPr id="81939" name="Text Box 19"/>
          <p:cNvSpPr txBox="1">
            <a:spLocks noChangeArrowheads="1"/>
          </p:cNvSpPr>
          <p:nvPr/>
        </p:nvSpPr>
        <p:spPr bwMode="auto">
          <a:xfrm>
            <a:off x="3276600" y="1752600"/>
            <a:ext cx="4548188"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de-DE" altLang="de-DE" sz="1800"/>
              <a:t>11. Rhetorik</a:t>
            </a:r>
          </a:p>
          <a:p>
            <a:pPr eaLnBrk="1" hangingPunct="1">
              <a:spcBef>
                <a:spcPct val="0"/>
              </a:spcBef>
              <a:buFontTx/>
              <a:buNone/>
            </a:pPr>
            <a:r>
              <a:rPr lang="de-DE" altLang="de-DE" sz="1800"/>
              <a:t>10. Präsentationsmethoden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81924"/>
                                        </p:tgtEl>
                                        <p:attrNameLst>
                                          <p:attrName>style.visibility</p:attrName>
                                        </p:attrNameLst>
                                      </p:cBhvr>
                                      <p:to>
                                        <p:strVal val="visible"/>
                                      </p:to>
                                    </p:set>
                                    <p:animEffect transition="in" filter="box(out)">
                                      <p:cBhvr>
                                        <p:cTn id="7" dur="500"/>
                                        <p:tgtEl>
                                          <p:spTgt spid="819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2" fill="hold" grpId="0" nodeType="clickEffect">
                                  <p:stCondLst>
                                    <p:cond delay="0"/>
                                  </p:stCondLst>
                                  <p:childTnLst>
                                    <p:set>
                                      <p:cBhvr>
                                        <p:cTn id="11" dur="1" fill="hold">
                                          <p:stCondLst>
                                            <p:cond delay="0"/>
                                          </p:stCondLst>
                                        </p:cTn>
                                        <p:tgtEl>
                                          <p:spTgt spid="81934">
                                            <p:txEl>
                                              <p:pRg st="2" end="2"/>
                                            </p:txEl>
                                          </p:spTgt>
                                        </p:tgtEl>
                                        <p:attrNameLst>
                                          <p:attrName>style.visibility</p:attrName>
                                        </p:attrNameLst>
                                      </p:cBhvr>
                                      <p:to>
                                        <p:strVal val="visible"/>
                                      </p:to>
                                    </p:set>
                                    <p:anim calcmode="lin" valueType="num">
                                      <p:cBhvr additive="base">
                                        <p:cTn id="12" dur="500" fill="hold"/>
                                        <p:tgtEl>
                                          <p:spTgt spid="81934">
                                            <p:txEl>
                                              <p:pRg st="2" end="2"/>
                                            </p:txEl>
                                          </p:spTgt>
                                        </p:tgtEl>
                                        <p:attrNameLst>
                                          <p:attrName>ppt_x</p:attrName>
                                        </p:attrNameLst>
                                      </p:cBhvr>
                                      <p:tavLst>
                                        <p:tav tm="0">
                                          <p:val>
                                            <p:strVal val="1+#ppt_w/2"/>
                                          </p:val>
                                        </p:tav>
                                        <p:tav tm="100000">
                                          <p:val>
                                            <p:strVal val="#ppt_x"/>
                                          </p:val>
                                        </p:tav>
                                      </p:tavLst>
                                    </p:anim>
                                    <p:anim calcmode="lin" valueType="num">
                                      <p:cBhvr additive="base">
                                        <p:cTn id="13" dur="500" fill="hold"/>
                                        <p:tgtEl>
                                          <p:spTgt spid="81934">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2" fill="hold" grpId="0" nodeType="clickEffect">
                                  <p:stCondLst>
                                    <p:cond delay="0"/>
                                  </p:stCondLst>
                                  <p:childTnLst>
                                    <p:set>
                                      <p:cBhvr>
                                        <p:cTn id="17" dur="1" fill="hold">
                                          <p:stCondLst>
                                            <p:cond delay="0"/>
                                          </p:stCondLst>
                                        </p:cTn>
                                        <p:tgtEl>
                                          <p:spTgt spid="81934">
                                            <p:txEl>
                                              <p:pRg st="1" end="1"/>
                                            </p:txEl>
                                          </p:spTgt>
                                        </p:tgtEl>
                                        <p:attrNameLst>
                                          <p:attrName>style.visibility</p:attrName>
                                        </p:attrNameLst>
                                      </p:cBhvr>
                                      <p:to>
                                        <p:strVal val="visible"/>
                                      </p:to>
                                    </p:set>
                                    <p:anim calcmode="lin" valueType="num">
                                      <p:cBhvr additive="base">
                                        <p:cTn id="18" dur="500" fill="hold"/>
                                        <p:tgtEl>
                                          <p:spTgt spid="81934">
                                            <p:txEl>
                                              <p:pRg st="1" end="1"/>
                                            </p:txEl>
                                          </p:spTgt>
                                        </p:tgtEl>
                                        <p:attrNameLst>
                                          <p:attrName>ppt_x</p:attrName>
                                        </p:attrNameLst>
                                      </p:cBhvr>
                                      <p:tavLst>
                                        <p:tav tm="0">
                                          <p:val>
                                            <p:strVal val="1+#ppt_w/2"/>
                                          </p:val>
                                        </p:tav>
                                        <p:tav tm="100000">
                                          <p:val>
                                            <p:strVal val="#ppt_x"/>
                                          </p:val>
                                        </p:tav>
                                      </p:tavLst>
                                    </p:anim>
                                    <p:anim calcmode="lin" valueType="num">
                                      <p:cBhvr additive="base">
                                        <p:cTn id="19" dur="500" fill="hold"/>
                                        <p:tgtEl>
                                          <p:spTgt spid="81934">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2" fill="hold" grpId="0" nodeType="clickEffect">
                                  <p:stCondLst>
                                    <p:cond delay="0"/>
                                  </p:stCondLst>
                                  <p:childTnLst>
                                    <p:set>
                                      <p:cBhvr>
                                        <p:cTn id="23" dur="1" fill="hold">
                                          <p:stCondLst>
                                            <p:cond delay="0"/>
                                          </p:stCondLst>
                                        </p:cTn>
                                        <p:tgtEl>
                                          <p:spTgt spid="81934">
                                            <p:txEl>
                                              <p:pRg st="0" end="0"/>
                                            </p:txEl>
                                          </p:spTgt>
                                        </p:tgtEl>
                                        <p:attrNameLst>
                                          <p:attrName>style.visibility</p:attrName>
                                        </p:attrNameLst>
                                      </p:cBhvr>
                                      <p:to>
                                        <p:strVal val="visible"/>
                                      </p:to>
                                    </p:set>
                                    <p:anim calcmode="lin" valueType="num">
                                      <p:cBhvr additive="base">
                                        <p:cTn id="24" dur="500" fill="hold"/>
                                        <p:tgtEl>
                                          <p:spTgt spid="81934">
                                            <p:txEl>
                                              <p:pRg st="0" end="0"/>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8193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17" presetClass="entr" presetSubtype="4" fill="hold" nodeType="clickEffect">
                                  <p:stCondLst>
                                    <p:cond delay="0"/>
                                  </p:stCondLst>
                                  <p:childTnLst>
                                    <p:set>
                                      <p:cBhvr>
                                        <p:cTn id="29" dur="1" fill="hold">
                                          <p:stCondLst>
                                            <p:cond delay="0"/>
                                          </p:stCondLst>
                                        </p:cTn>
                                        <p:tgtEl>
                                          <p:spTgt spid="81929"/>
                                        </p:tgtEl>
                                        <p:attrNameLst>
                                          <p:attrName>style.visibility</p:attrName>
                                        </p:attrNameLst>
                                      </p:cBhvr>
                                      <p:to>
                                        <p:strVal val="visible"/>
                                      </p:to>
                                    </p:set>
                                    <p:anim calcmode="lin" valueType="num">
                                      <p:cBhvr>
                                        <p:cTn id="30" dur="500" fill="hold"/>
                                        <p:tgtEl>
                                          <p:spTgt spid="81929"/>
                                        </p:tgtEl>
                                        <p:attrNameLst>
                                          <p:attrName>ppt_x</p:attrName>
                                        </p:attrNameLst>
                                      </p:cBhvr>
                                      <p:tavLst>
                                        <p:tav tm="0">
                                          <p:val>
                                            <p:strVal val="#ppt_x"/>
                                          </p:val>
                                        </p:tav>
                                        <p:tav tm="100000">
                                          <p:val>
                                            <p:strVal val="#ppt_x"/>
                                          </p:val>
                                        </p:tav>
                                      </p:tavLst>
                                    </p:anim>
                                    <p:anim calcmode="lin" valueType="num">
                                      <p:cBhvr>
                                        <p:cTn id="31" dur="500" fill="hold"/>
                                        <p:tgtEl>
                                          <p:spTgt spid="81929"/>
                                        </p:tgtEl>
                                        <p:attrNameLst>
                                          <p:attrName>ppt_y</p:attrName>
                                        </p:attrNameLst>
                                      </p:cBhvr>
                                      <p:tavLst>
                                        <p:tav tm="0">
                                          <p:val>
                                            <p:strVal val="#ppt_y+#ppt_h/2"/>
                                          </p:val>
                                        </p:tav>
                                        <p:tav tm="100000">
                                          <p:val>
                                            <p:strVal val="#ppt_y"/>
                                          </p:val>
                                        </p:tav>
                                      </p:tavLst>
                                    </p:anim>
                                    <p:anim calcmode="lin" valueType="num">
                                      <p:cBhvr>
                                        <p:cTn id="32" dur="500" fill="hold"/>
                                        <p:tgtEl>
                                          <p:spTgt spid="81929"/>
                                        </p:tgtEl>
                                        <p:attrNameLst>
                                          <p:attrName>ppt_w</p:attrName>
                                        </p:attrNameLst>
                                      </p:cBhvr>
                                      <p:tavLst>
                                        <p:tav tm="0">
                                          <p:val>
                                            <p:strVal val="#ppt_w"/>
                                          </p:val>
                                        </p:tav>
                                        <p:tav tm="100000">
                                          <p:val>
                                            <p:strVal val="#ppt_w"/>
                                          </p:val>
                                        </p:tav>
                                      </p:tavLst>
                                    </p:anim>
                                    <p:anim calcmode="lin" valueType="num">
                                      <p:cBhvr>
                                        <p:cTn id="33" dur="500" fill="hold"/>
                                        <p:tgtEl>
                                          <p:spTgt spid="81929"/>
                                        </p:tgtEl>
                                        <p:attrNameLst>
                                          <p:attrName>ppt_h</p:attrName>
                                        </p:attrNameLst>
                                      </p:cBhvr>
                                      <p:tavLst>
                                        <p:tav tm="0">
                                          <p:val>
                                            <p:fltVal val="0"/>
                                          </p:val>
                                        </p:tav>
                                        <p:tav tm="100000">
                                          <p:val>
                                            <p:strVal val="#ppt_h"/>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32" fill="hold" grpId="0" nodeType="clickEffect">
                                  <p:stCondLst>
                                    <p:cond delay="0"/>
                                  </p:stCondLst>
                                  <p:childTnLst>
                                    <p:set>
                                      <p:cBhvr>
                                        <p:cTn id="37" dur="1" fill="hold">
                                          <p:stCondLst>
                                            <p:cond delay="0"/>
                                          </p:stCondLst>
                                        </p:cTn>
                                        <p:tgtEl>
                                          <p:spTgt spid="81928"/>
                                        </p:tgtEl>
                                        <p:attrNameLst>
                                          <p:attrName>style.visibility</p:attrName>
                                        </p:attrNameLst>
                                      </p:cBhvr>
                                      <p:to>
                                        <p:strVal val="visible"/>
                                      </p:to>
                                    </p:set>
                                    <p:animEffect transition="in" filter="box(out)">
                                      <p:cBhvr>
                                        <p:cTn id="38" dur="500"/>
                                        <p:tgtEl>
                                          <p:spTgt spid="81928"/>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2" fill="hold" grpId="0" nodeType="clickEffect">
                                  <p:stCondLst>
                                    <p:cond delay="0"/>
                                  </p:stCondLst>
                                  <p:childTnLst>
                                    <p:set>
                                      <p:cBhvr>
                                        <p:cTn id="42" dur="1" fill="hold">
                                          <p:stCondLst>
                                            <p:cond delay="0"/>
                                          </p:stCondLst>
                                        </p:cTn>
                                        <p:tgtEl>
                                          <p:spTgt spid="81935">
                                            <p:txEl>
                                              <p:pRg st="0" end="0"/>
                                            </p:txEl>
                                          </p:spTgt>
                                        </p:tgtEl>
                                        <p:attrNameLst>
                                          <p:attrName>style.visibility</p:attrName>
                                        </p:attrNameLst>
                                      </p:cBhvr>
                                      <p:to>
                                        <p:strVal val="visible"/>
                                      </p:to>
                                    </p:set>
                                    <p:anim calcmode="lin" valueType="num">
                                      <p:cBhvr additive="base">
                                        <p:cTn id="43" dur="500" fill="hold"/>
                                        <p:tgtEl>
                                          <p:spTgt spid="81935">
                                            <p:txEl>
                                              <p:pRg st="0" end="0"/>
                                            </p:txEl>
                                          </p:spTgt>
                                        </p:tgtEl>
                                        <p:attrNameLst>
                                          <p:attrName>ppt_x</p:attrName>
                                        </p:attrNameLst>
                                      </p:cBhvr>
                                      <p:tavLst>
                                        <p:tav tm="0">
                                          <p:val>
                                            <p:strVal val="1+#ppt_w/2"/>
                                          </p:val>
                                        </p:tav>
                                        <p:tav tm="100000">
                                          <p:val>
                                            <p:strVal val="#ppt_x"/>
                                          </p:val>
                                        </p:tav>
                                      </p:tavLst>
                                    </p:anim>
                                    <p:anim calcmode="lin" valueType="num">
                                      <p:cBhvr additive="base">
                                        <p:cTn id="44" dur="500" fill="hold"/>
                                        <p:tgtEl>
                                          <p:spTgt spid="8193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17" presetClass="entr" presetSubtype="4" fill="hold" nodeType="clickEffect">
                                  <p:stCondLst>
                                    <p:cond delay="0"/>
                                  </p:stCondLst>
                                  <p:childTnLst>
                                    <p:set>
                                      <p:cBhvr>
                                        <p:cTn id="48" dur="1" fill="hold">
                                          <p:stCondLst>
                                            <p:cond delay="0"/>
                                          </p:stCondLst>
                                        </p:cTn>
                                        <p:tgtEl>
                                          <p:spTgt spid="81930"/>
                                        </p:tgtEl>
                                        <p:attrNameLst>
                                          <p:attrName>style.visibility</p:attrName>
                                        </p:attrNameLst>
                                      </p:cBhvr>
                                      <p:to>
                                        <p:strVal val="visible"/>
                                      </p:to>
                                    </p:set>
                                    <p:anim calcmode="lin" valueType="num">
                                      <p:cBhvr>
                                        <p:cTn id="49" dur="500" fill="hold"/>
                                        <p:tgtEl>
                                          <p:spTgt spid="81930"/>
                                        </p:tgtEl>
                                        <p:attrNameLst>
                                          <p:attrName>ppt_x</p:attrName>
                                        </p:attrNameLst>
                                      </p:cBhvr>
                                      <p:tavLst>
                                        <p:tav tm="0">
                                          <p:val>
                                            <p:strVal val="#ppt_x"/>
                                          </p:val>
                                        </p:tav>
                                        <p:tav tm="100000">
                                          <p:val>
                                            <p:strVal val="#ppt_x"/>
                                          </p:val>
                                        </p:tav>
                                      </p:tavLst>
                                    </p:anim>
                                    <p:anim calcmode="lin" valueType="num">
                                      <p:cBhvr>
                                        <p:cTn id="50" dur="500" fill="hold"/>
                                        <p:tgtEl>
                                          <p:spTgt spid="81930"/>
                                        </p:tgtEl>
                                        <p:attrNameLst>
                                          <p:attrName>ppt_y</p:attrName>
                                        </p:attrNameLst>
                                      </p:cBhvr>
                                      <p:tavLst>
                                        <p:tav tm="0">
                                          <p:val>
                                            <p:strVal val="#ppt_y+#ppt_h/2"/>
                                          </p:val>
                                        </p:tav>
                                        <p:tav tm="100000">
                                          <p:val>
                                            <p:strVal val="#ppt_y"/>
                                          </p:val>
                                        </p:tav>
                                      </p:tavLst>
                                    </p:anim>
                                    <p:anim calcmode="lin" valueType="num">
                                      <p:cBhvr>
                                        <p:cTn id="51" dur="500" fill="hold"/>
                                        <p:tgtEl>
                                          <p:spTgt spid="81930"/>
                                        </p:tgtEl>
                                        <p:attrNameLst>
                                          <p:attrName>ppt_w</p:attrName>
                                        </p:attrNameLst>
                                      </p:cBhvr>
                                      <p:tavLst>
                                        <p:tav tm="0">
                                          <p:val>
                                            <p:strVal val="#ppt_w"/>
                                          </p:val>
                                        </p:tav>
                                        <p:tav tm="100000">
                                          <p:val>
                                            <p:strVal val="#ppt_w"/>
                                          </p:val>
                                        </p:tav>
                                      </p:tavLst>
                                    </p:anim>
                                    <p:anim calcmode="lin" valueType="num">
                                      <p:cBhvr>
                                        <p:cTn id="52" dur="500" fill="hold"/>
                                        <p:tgtEl>
                                          <p:spTgt spid="81930"/>
                                        </p:tgtEl>
                                        <p:attrNameLst>
                                          <p:attrName>ppt_h</p:attrName>
                                        </p:attrNameLst>
                                      </p:cBhvr>
                                      <p:tavLst>
                                        <p:tav tm="0">
                                          <p:val>
                                            <p:fltVal val="0"/>
                                          </p:val>
                                        </p:tav>
                                        <p:tav tm="100000">
                                          <p:val>
                                            <p:strVal val="#ppt_h"/>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 presetClass="entr" presetSubtype="32" fill="hold" grpId="0" nodeType="clickEffect">
                                  <p:stCondLst>
                                    <p:cond delay="0"/>
                                  </p:stCondLst>
                                  <p:childTnLst>
                                    <p:set>
                                      <p:cBhvr>
                                        <p:cTn id="56" dur="1" fill="hold">
                                          <p:stCondLst>
                                            <p:cond delay="0"/>
                                          </p:stCondLst>
                                        </p:cTn>
                                        <p:tgtEl>
                                          <p:spTgt spid="81927"/>
                                        </p:tgtEl>
                                        <p:attrNameLst>
                                          <p:attrName>style.visibility</p:attrName>
                                        </p:attrNameLst>
                                      </p:cBhvr>
                                      <p:to>
                                        <p:strVal val="visible"/>
                                      </p:to>
                                    </p:set>
                                    <p:animEffect transition="in" filter="box(out)">
                                      <p:cBhvr>
                                        <p:cTn id="57" dur="500"/>
                                        <p:tgtEl>
                                          <p:spTgt spid="81927"/>
                                        </p:tgtEl>
                                      </p:cBhvr>
                                    </p:animEffect>
                                  </p:childTnLst>
                                </p:cTn>
                              </p:par>
                            </p:childTnLst>
                          </p:cTn>
                        </p:par>
                      </p:childTnLst>
                    </p:cTn>
                  </p:par>
                  <p:par>
                    <p:cTn id="58" fill="hold" nodeType="clickPar">
                      <p:stCondLst>
                        <p:cond delay="indefinite"/>
                      </p:stCondLst>
                      <p:childTnLst>
                        <p:par>
                          <p:cTn id="59" fill="hold" nodeType="withGroup">
                            <p:stCondLst>
                              <p:cond delay="0"/>
                            </p:stCondLst>
                            <p:childTnLst>
                              <p:par>
                                <p:cTn id="60" presetID="2" presetClass="entr" presetSubtype="2" fill="hold" grpId="0" nodeType="clickEffect">
                                  <p:stCondLst>
                                    <p:cond delay="0"/>
                                  </p:stCondLst>
                                  <p:childTnLst>
                                    <p:set>
                                      <p:cBhvr>
                                        <p:cTn id="61" dur="1" fill="hold">
                                          <p:stCondLst>
                                            <p:cond delay="0"/>
                                          </p:stCondLst>
                                        </p:cTn>
                                        <p:tgtEl>
                                          <p:spTgt spid="81936">
                                            <p:txEl>
                                              <p:pRg st="2" end="2"/>
                                            </p:txEl>
                                          </p:spTgt>
                                        </p:tgtEl>
                                        <p:attrNameLst>
                                          <p:attrName>style.visibility</p:attrName>
                                        </p:attrNameLst>
                                      </p:cBhvr>
                                      <p:to>
                                        <p:strVal val="visible"/>
                                      </p:to>
                                    </p:set>
                                    <p:anim calcmode="lin" valueType="num">
                                      <p:cBhvr additive="base">
                                        <p:cTn id="62" dur="500" fill="hold"/>
                                        <p:tgtEl>
                                          <p:spTgt spid="81936">
                                            <p:txEl>
                                              <p:pRg st="2" end="2"/>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8193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64" fill="hold" nodeType="clickPar">
                      <p:stCondLst>
                        <p:cond delay="indefinite"/>
                      </p:stCondLst>
                      <p:childTnLst>
                        <p:par>
                          <p:cTn id="65" fill="hold" nodeType="withGroup">
                            <p:stCondLst>
                              <p:cond delay="0"/>
                            </p:stCondLst>
                            <p:childTnLst>
                              <p:par>
                                <p:cTn id="66" presetID="2" presetClass="entr" presetSubtype="2" fill="hold" grpId="0" nodeType="clickEffect">
                                  <p:stCondLst>
                                    <p:cond delay="0"/>
                                  </p:stCondLst>
                                  <p:childTnLst>
                                    <p:set>
                                      <p:cBhvr>
                                        <p:cTn id="67" dur="1" fill="hold">
                                          <p:stCondLst>
                                            <p:cond delay="0"/>
                                          </p:stCondLst>
                                        </p:cTn>
                                        <p:tgtEl>
                                          <p:spTgt spid="81936">
                                            <p:txEl>
                                              <p:pRg st="1" end="1"/>
                                            </p:txEl>
                                          </p:spTgt>
                                        </p:tgtEl>
                                        <p:attrNameLst>
                                          <p:attrName>style.visibility</p:attrName>
                                        </p:attrNameLst>
                                      </p:cBhvr>
                                      <p:to>
                                        <p:strVal val="visible"/>
                                      </p:to>
                                    </p:set>
                                    <p:anim calcmode="lin" valueType="num">
                                      <p:cBhvr additive="base">
                                        <p:cTn id="68" dur="500" fill="hold"/>
                                        <p:tgtEl>
                                          <p:spTgt spid="81936">
                                            <p:txEl>
                                              <p:pRg st="1" end="1"/>
                                            </p:txEl>
                                          </p:spTgt>
                                        </p:tgtEl>
                                        <p:attrNameLst>
                                          <p:attrName>ppt_x</p:attrName>
                                        </p:attrNameLst>
                                      </p:cBhvr>
                                      <p:tavLst>
                                        <p:tav tm="0">
                                          <p:val>
                                            <p:strVal val="1+#ppt_w/2"/>
                                          </p:val>
                                        </p:tav>
                                        <p:tav tm="100000">
                                          <p:val>
                                            <p:strVal val="#ppt_x"/>
                                          </p:val>
                                        </p:tav>
                                      </p:tavLst>
                                    </p:anim>
                                    <p:anim calcmode="lin" valueType="num">
                                      <p:cBhvr additive="base">
                                        <p:cTn id="69" dur="500" fill="hold"/>
                                        <p:tgtEl>
                                          <p:spTgt spid="81936">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2" presetClass="entr" presetSubtype="2" fill="hold" grpId="0" nodeType="clickEffect">
                                  <p:stCondLst>
                                    <p:cond delay="0"/>
                                  </p:stCondLst>
                                  <p:childTnLst>
                                    <p:set>
                                      <p:cBhvr>
                                        <p:cTn id="73" dur="1" fill="hold">
                                          <p:stCondLst>
                                            <p:cond delay="0"/>
                                          </p:stCondLst>
                                        </p:cTn>
                                        <p:tgtEl>
                                          <p:spTgt spid="81936">
                                            <p:txEl>
                                              <p:pRg st="0" end="0"/>
                                            </p:txEl>
                                          </p:spTgt>
                                        </p:tgtEl>
                                        <p:attrNameLst>
                                          <p:attrName>style.visibility</p:attrName>
                                        </p:attrNameLst>
                                      </p:cBhvr>
                                      <p:to>
                                        <p:strVal val="visible"/>
                                      </p:to>
                                    </p:set>
                                    <p:anim calcmode="lin" valueType="num">
                                      <p:cBhvr additive="base">
                                        <p:cTn id="74" dur="500" fill="hold"/>
                                        <p:tgtEl>
                                          <p:spTgt spid="81936">
                                            <p:txEl>
                                              <p:pRg st="0" end="0"/>
                                            </p:txEl>
                                          </p:spTgt>
                                        </p:tgtEl>
                                        <p:attrNameLst>
                                          <p:attrName>ppt_x</p:attrName>
                                        </p:attrNameLst>
                                      </p:cBhvr>
                                      <p:tavLst>
                                        <p:tav tm="0">
                                          <p:val>
                                            <p:strVal val="1+#ppt_w/2"/>
                                          </p:val>
                                        </p:tav>
                                        <p:tav tm="100000">
                                          <p:val>
                                            <p:strVal val="#ppt_x"/>
                                          </p:val>
                                        </p:tav>
                                      </p:tavLst>
                                    </p:anim>
                                    <p:anim calcmode="lin" valueType="num">
                                      <p:cBhvr additive="base">
                                        <p:cTn id="75" dur="500" fill="hold"/>
                                        <p:tgtEl>
                                          <p:spTgt spid="8193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17" presetClass="entr" presetSubtype="4" fill="hold" nodeType="clickEffect">
                                  <p:stCondLst>
                                    <p:cond delay="0"/>
                                  </p:stCondLst>
                                  <p:childTnLst>
                                    <p:set>
                                      <p:cBhvr>
                                        <p:cTn id="79" dur="1" fill="hold">
                                          <p:stCondLst>
                                            <p:cond delay="0"/>
                                          </p:stCondLst>
                                        </p:cTn>
                                        <p:tgtEl>
                                          <p:spTgt spid="81931"/>
                                        </p:tgtEl>
                                        <p:attrNameLst>
                                          <p:attrName>style.visibility</p:attrName>
                                        </p:attrNameLst>
                                      </p:cBhvr>
                                      <p:to>
                                        <p:strVal val="visible"/>
                                      </p:to>
                                    </p:set>
                                    <p:anim calcmode="lin" valueType="num">
                                      <p:cBhvr>
                                        <p:cTn id="80" dur="500" fill="hold"/>
                                        <p:tgtEl>
                                          <p:spTgt spid="81931"/>
                                        </p:tgtEl>
                                        <p:attrNameLst>
                                          <p:attrName>ppt_x</p:attrName>
                                        </p:attrNameLst>
                                      </p:cBhvr>
                                      <p:tavLst>
                                        <p:tav tm="0">
                                          <p:val>
                                            <p:strVal val="#ppt_x"/>
                                          </p:val>
                                        </p:tav>
                                        <p:tav tm="100000">
                                          <p:val>
                                            <p:strVal val="#ppt_x"/>
                                          </p:val>
                                        </p:tav>
                                      </p:tavLst>
                                    </p:anim>
                                    <p:anim calcmode="lin" valueType="num">
                                      <p:cBhvr>
                                        <p:cTn id="81" dur="500" fill="hold"/>
                                        <p:tgtEl>
                                          <p:spTgt spid="81931"/>
                                        </p:tgtEl>
                                        <p:attrNameLst>
                                          <p:attrName>ppt_y</p:attrName>
                                        </p:attrNameLst>
                                      </p:cBhvr>
                                      <p:tavLst>
                                        <p:tav tm="0">
                                          <p:val>
                                            <p:strVal val="#ppt_y+#ppt_h/2"/>
                                          </p:val>
                                        </p:tav>
                                        <p:tav tm="100000">
                                          <p:val>
                                            <p:strVal val="#ppt_y"/>
                                          </p:val>
                                        </p:tav>
                                      </p:tavLst>
                                    </p:anim>
                                    <p:anim calcmode="lin" valueType="num">
                                      <p:cBhvr>
                                        <p:cTn id="82" dur="500" fill="hold"/>
                                        <p:tgtEl>
                                          <p:spTgt spid="81931"/>
                                        </p:tgtEl>
                                        <p:attrNameLst>
                                          <p:attrName>ppt_w</p:attrName>
                                        </p:attrNameLst>
                                      </p:cBhvr>
                                      <p:tavLst>
                                        <p:tav tm="0">
                                          <p:val>
                                            <p:strVal val="#ppt_w"/>
                                          </p:val>
                                        </p:tav>
                                        <p:tav tm="100000">
                                          <p:val>
                                            <p:strVal val="#ppt_w"/>
                                          </p:val>
                                        </p:tav>
                                      </p:tavLst>
                                    </p:anim>
                                    <p:anim calcmode="lin" valueType="num">
                                      <p:cBhvr>
                                        <p:cTn id="83" dur="500" fill="hold"/>
                                        <p:tgtEl>
                                          <p:spTgt spid="81931"/>
                                        </p:tgtEl>
                                        <p:attrNameLst>
                                          <p:attrName>ppt_h</p:attrName>
                                        </p:attrNameLst>
                                      </p:cBhvr>
                                      <p:tavLst>
                                        <p:tav tm="0">
                                          <p:val>
                                            <p:fltVal val="0"/>
                                          </p:val>
                                        </p:tav>
                                        <p:tav tm="100000">
                                          <p:val>
                                            <p:strVal val="#ppt_h"/>
                                          </p:val>
                                        </p:tav>
                                      </p:tavLst>
                                    </p:anim>
                                  </p:childTnLst>
                                </p:cTn>
                              </p:par>
                            </p:childTnLst>
                          </p:cTn>
                        </p:par>
                      </p:childTnLst>
                    </p:cTn>
                  </p:par>
                  <p:par>
                    <p:cTn id="84" fill="hold" nodeType="clickPar">
                      <p:stCondLst>
                        <p:cond delay="indefinite"/>
                      </p:stCondLst>
                      <p:childTnLst>
                        <p:par>
                          <p:cTn id="85" fill="hold" nodeType="withGroup">
                            <p:stCondLst>
                              <p:cond delay="0"/>
                            </p:stCondLst>
                            <p:childTnLst>
                              <p:par>
                                <p:cTn id="86" presetID="4" presetClass="entr" presetSubtype="32" fill="hold" grpId="0" nodeType="clickEffect">
                                  <p:stCondLst>
                                    <p:cond delay="0"/>
                                  </p:stCondLst>
                                  <p:childTnLst>
                                    <p:set>
                                      <p:cBhvr>
                                        <p:cTn id="87" dur="1" fill="hold">
                                          <p:stCondLst>
                                            <p:cond delay="0"/>
                                          </p:stCondLst>
                                        </p:cTn>
                                        <p:tgtEl>
                                          <p:spTgt spid="81926"/>
                                        </p:tgtEl>
                                        <p:attrNameLst>
                                          <p:attrName>style.visibility</p:attrName>
                                        </p:attrNameLst>
                                      </p:cBhvr>
                                      <p:to>
                                        <p:strVal val="visible"/>
                                      </p:to>
                                    </p:set>
                                    <p:animEffect transition="in" filter="box(out)">
                                      <p:cBhvr>
                                        <p:cTn id="88" dur="500"/>
                                        <p:tgtEl>
                                          <p:spTgt spid="81926"/>
                                        </p:tgtEl>
                                      </p:cBhvr>
                                    </p:animEffect>
                                  </p:childTnLst>
                                </p:cTn>
                              </p:par>
                            </p:childTnLst>
                          </p:cTn>
                        </p:par>
                      </p:childTnLst>
                    </p:cTn>
                  </p:par>
                  <p:par>
                    <p:cTn id="89" fill="hold" nodeType="clickPar">
                      <p:stCondLst>
                        <p:cond delay="indefinite"/>
                      </p:stCondLst>
                      <p:childTnLst>
                        <p:par>
                          <p:cTn id="90" fill="hold" nodeType="withGroup">
                            <p:stCondLst>
                              <p:cond delay="0"/>
                            </p:stCondLst>
                            <p:childTnLst>
                              <p:par>
                                <p:cTn id="91" presetID="2" presetClass="entr" presetSubtype="2" fill="hold" grpId="0" nodeType="clickEffect">
                                  <p:stCondLst>
                                    <p:cond delay="0"/>
                                  </p:stCondLst>
                                  <p:childTnLst>
                                    <p:set>
                                      <p:cBhvr>
                                        <p:cTn id="92" dur="1" fill="hold">
                                          <p:stCondLst>
                                            <p:cond delay="0"/>
                                          </p:stCondLst>
                                        </p:cTn>
                                        <p:tgtEl>
                                          <p:spTgt spid="81937">
                                            <p:txEl>
                                              <p:pRg st="2" end="2"/>
                                            </p:txEl>
                                          </p:spTgt>
                                        </p:tgtEl>
                                        <p:attrNameLst>
                                          <p:attrName>style.visibility</p:attrName>
                                        </p:attrNameLst>
                                      </p:cBhvr>
                                      <p:to>
                                        <p:strVal val="visible"/>
                                      </p:to>
                                    </p:set>
                                    <p:anim calcmode="lin" valueType="num">
                                      <p:cBhvr additive="base">
                                        <p:cTn id="93" dur="500" fill="hold"/>
                                        <p:tgtEl>
                                          <p:spTgt spid="81937">
                                            <p:txEl>
                                              <p:pRg st="2" end="2"/>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8193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95" fill="hold" nodeType="clickPar">
                      <p:stCondLst>
                        <p:cond delay="indefinite"/>
                      </p:stCondLst>
                      <p:childTnLst>
                        <p:par>
                          <p:cTn id="96" fill="hold" nodeType="withGroup">
                            <p:stCondLst>
                              <p:cond delay="0"/>
                            </p:stCondLst>
                            <p:childTnLst>
                              <p:par>
                                <p:cTn id="97" presetID="2" presetClass="entr" presetSubtype="2" fill="hold" grpId="0" nodeType="clickEffect">
                                  <p:stCondLst>
                                    <p:cond delay="0"/>
                                  </p:stCondLst>
                                  <p:childTnLst>
                                    <p:set>
                                      <p:cBhvr>
                                        <p:cTn id="98" dur="1" fill="hold">
                                          <p:stCondLst>
                                            <p:cond delay="0"/>
                                          </p:stCondLst>
                                        </p:cTn>
                                        <p:tgtEl>
                                          <p:spTgt spid="81937">
                                            <p:txEl>
                                              <p:pRg st="1" end="1"/>
                                            </p:txEl>
                                          </p:spTgt>
                                        </p:tgtEl>
                                        <p:attrNameLst>
                                          <p:attrName>style.visibility</p:attrName>
                                        </p:attrNameLst>
                                      </p:cBhvr>
                                      <p:to>
                                        <p:strVal val="visible"/>
                                      </p:to>
                                    </p:set>
                                    <p:anim calcmode="lin" valueType="num">
                                      <p:cBhvr additive="base">
                                        <p:cTn id="99" dur="500" fill="hold"/>
                                        <p:tgtEl>
                                          <p:spTgt spid="81937">
                                            <p:txEl>
                                              <p:pRg st="1" end="1"/>
                                            </p:txEl>
                                          </p:spTgt>
                                        </p:tgtEl>
                                        <p:attrNameLst>
                                          <p:attrName>ppt_x</p:attrName>
                                        </p:attrNameLst>
                                      </p:cBhvr>
                                      <p:tavLst>
                                        <p:tav tm="0">
                                          <p:val>
                                            <p:strVal val="1+#ppt_w/2"/>
                                          </p:val>
                                        </p:tav>
                                        <p:tav tm="100000">
                                          <p:val>
                                            <p:strVal val="#ppt_x"/>
                                          </p:val>
                                        </p:tav>
                                      </p:tavLst>
                                    </p:anim>
                                    <p:anim calcmode="lin" valueType="num">
                                      <p:cBhvr additive="base">
                                        <p:cTn id="100" dur="500" fill="hold"/>
                                        <p:tgtEl>
                                          <p:spTgt spid="8193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01" fill="hold" nodeType="clickPar">
                      <p:stCondLst>
                        <p:cond delay="indefinite"/>
                      </p:stCondLst>
                      <p:childTnLst>
                        <p:par>
                          <p:cTn id="102" fill="hold" nodeType="withGroup">
                            <p:stCondLst>
                              <p:cond delay="0"/>
                            </p:stCondLst>
                            <p:childTnLst>
                              <p:par>
                                <p:cTn id="103" presetID="2" presetClass="entr" presetSubtype="2" fill="hold" grpId="0" nodeType="clickEffect">
                                  <p:stCondLst>
                                    <p:cond delay="0"/>
                                  </p:stCondLst>
                                  <p:childTnLst>
                                    <p:set>
                                      <p:cBhvr>
                                        <p:cTn id="104" dur="1" fill="hold">
                                          <p:stCondLst>
                                            <p:cond delay="0"/>
                                          </p:stCondLst>
                                        </p:cTn>
                                        <p:tgtEl>
                                          <p:spTgt spid="81937">
                                            <p:txEl>
                                              <p:pRg st="0" end="0"/>
                                            </p:txEl>
                                          </p:spTgt>
                                        </p:tgtEl>
                                        <p:attrNameLst>
                                          <p:attrName>style.visibility</p:attrName>
                                        </p:attrNameLst>
                                      </p:cBhvr>
                                      <p:to>
                                        <p:strVal val="visible"/>
                                      </p:to>
                                    </p:set>
                                    <p:anim calcmode="lin" valueType="num">
                                      <p:cBhvr additive="base">
                                        <p:cTn id="105" dur="500" fill="hold"/>
                                        <p:tgtEl>
                                          <p:spTgt spid="81937">
                                            <p:txEl>
                                              <p:pRg st="0" end="0"/>
                                            </p:txEl>
                                          </p:spTgt>
                                        </p:tgtEl>
                                        <p:attrNameLst>
                                          <p:attrName>ppt_x</p:attrName>
                                        </p:attrNameLst>
                                      </p:cBhvr>
                                      <p:tavLst>
                                        <p:tav tm="0">
                                          <p:val>
                                            <p:strVal val="1+#ppt_w/2"/>
                                          </p:val>
                                        </p:tav>
                                        <p:tav tm="100000">
                                          <p:val>
                                            <p:strVal val="#ppt_x"/>
                                          </p:val>
                                        </p:tav>
                                      </p:tavLst>
                                    </p:anim>
                                    <p:anim calcmode="lin" valueType="num">
                                      <p:cBhvr additive="base">
                                        <p:cTn id="106" dur="500" fill="hold"/>
                                        <p:tgtEl>
                                          <p:spTgt spid="8193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07" fill="hold" nodeType="clickPar">
                      <p:stCondLst>
                        <p:cond delay="indefinite"/>
                      </p:stCondLst>
                      <p:childTnLst>
                        <p:par>
                          <p:cTn id="108" fill="hold" nodeType="withGroup">
                            <p:stCondLst>
                              <p:cond delay="0"/>
                            </p:stCondLst>
                            <p:childTnLst>
                              <p:par>
                                <p:cTn id="109" presetID="17" presetClass="entr" presetSubtype="4" fill="hold" nodeType="clickEffect">
                                  <p:stCondLst>
                                    <p:cond delay="0"/>
                                  </p:stCondLst>
                                  <p:childTnLst>
                                    <p:set>
                                      <p:cBhvr>
                                        <p:cTn id="110" dur="1" fill="hold">
                                          <p:stCondLst>
                                            <p:cond delay="0"/>
                                          </p:stCondLst>
                                        </p:cTn>
                                        <p:tgtEl>
                                          <p:spTgt spid="81932"/>
                                        </p:tgtEl>
                                        <p:attrNameLst>
                                          <p:attrName>style.visibility</p:attrName>
                                        </p:attrNameLst>
                                      </p:cBhvr>
                                      <p:to>
                                        <p:strVal val="visible"/>
                                      </p:to>
                                    </p:set>
                                    <p:anim calcmode="lin" valueType="num">
                                      <p:cBhvr>
                                        <p:cTn id="111" dur="500" fill="hold"/>
                                        <p:tgtEl>
                                          <p:spTgt spid="81932"/>
                                        </p:tgtEl>
                                        <p:attrNameLst>
                                          <p:attrName>ppt_x</p:attrName>
                                        </p:attrNameLst>
                                      </p:cBhvr>
                                      <p:tavLst>
                                        <p:tav tm="0">
                                          <p:val>
                                            <p:strVal val="#ppt_x"/>
                                          </p:val>
                                        </p:tav>
                                        <p:tav tm="100000">
                                          <p:val>
                                            <p:strVal val="#ppt_x"/>
                                          </p:val>
                                        </p:tav>
                                      </p:tavLst>
                                    </p:anim>
                                    <p:anim calcmode="lin" valueType="num">
                                      <p:cBhvr>
                                        <p:cTn id="112" dur="500" fill="hold"/>
                                        <p:tgtEl>
                                          <p:spTgt spid="81932"/>
                                        </p:tgtEl>
                                        <p:attrNameLst>
                                          <p:attrName>ppt_y</p:attrName>
                                        </p:attrNameLst>
                                      </p:cBhvr>
                                      <p:tavLst>
                                        <p:tav tm="0">
                                          <p:val>
                                            <p:strVal val="#ppt_y+#ppt_h/2"/>
                                          </p:val>
                                        </p:tav>
                                        <p:tav tm="100000">
                                          <p:val>
                                            <p:strVal val="#ppt_y"/>
                                          </p:val>
                                        </p:tav>
                                      </p:tavLst>
                                    </p:anim>
                                    <p:anim calcmode="lin" valueType="num">
                                      <p:cBhvr>
                                        <p:cTn id="113" dur="500" fill="hold"/>
                                        <p:tgtEl>
                                          <p:spTgt spid="81932"/>
                                        </p:tgtEl>
                                        <p:attrNameLst>
                                          <p:attrName>ppt_w</p:attrName>
                                        </p:attrNameLst>
                                      </p:cBhvr>
                                      <p:tavLst>
                                        <p:tav tm="0">
                                          <p:val>
                                            <p:strVal val="#ppt_w"/>
                                          </p:val>
                                        </p:tav>
                                        <p:tav tm="100000">
                                          <p:val>
                                            <p:strVal val="#ppt_w"/>
                                          </p:val>
                                        </p:tav>
                                      </p:tavLst>
                                    </p:anim>
                                    <p:anim calcmode="lin" valueType="num">
                                      <p:cBhvr>
                                        <p:cTn id="114" dur="500" fill="hold"/>
                                        <p:tgtEl>
                                          <p:spTgt spid="81932"/>
                                        </p:tgtEl>
                                        <p:attrNameLst>
                                          <p:attrName>ppt_h</p:attrName>
                                        </p:attrNameLst>
                                      </p:cBhvr>
                                      <p:tavLst>
                                        <p:tav tm="0">
                                          <p:val>
                                            <p:fltVal val="0"/>
                                          </p:val>
                                        </p:tav>
                                        <p:tav tm="100000">
                                          <p:val>
                                            <p:strVal val="#ppt_h"/>
                                          </p:val>
                                        </p:tav>
                                      </p:tavLst>
                                    </p:anim>
                                  </p:childTnLst>
                                </p:cTn>
                              </p:par>
                            </p:childTnLst>
                          </p:cTn>
                        </p:par>
                      </p:childTnLst>
                    </p:cTn>
                  </p:par>
                  <p:par>
                    <p:cTn id="115" fill="hold" nodeType="clickPar">
                      <p:stCondLst>
                        <p:cond delay="indefinite"/>
                      </p:stCondLst>
                      <p:childTnLst>
                        <p:par>
                          <p:cTn id="116" fill="hold" nodeType="withGroup">
                            <p:stCondLst>
                              <p:cond delay="0"/>
                            </p:stCondLst>
                            <p:childTnLst>
                              <p:par>
                                <p:cTn id="117" presetID="4" presetClass="entr" presetSubtype="32" fill="hold" grpId="0" nodeType="clickEffect">
                                  <p:stCondLst>
                                    <p:cond delay="0"/>
                                  </p:stCondLst>
                                  <p:childTnLst>
                                    <p:set>
                                      <p:cBhvr>
                                        <p:cTn id="118" dur="1" fill="hold">
                                          <p:stCondLst>
                                            <p:cond delay="0"/>
                                          </p:stCondLst>
                                        </p:cTn>
                                        <p:tgtEl>
                                          <p:spTgt spid="81925"/>
                                        </p:tgtEl>
                                        <p:attrNameLst>
                                          <p:attrName>style.visibility</p:attrName>
                                        </p:attrNameLst>
                                      </p:cBhvr>
                                      <p:to>
                                        <p:strVal val="visible"/>
                                      </p:to>
                                    </p:set>
                                    <p:animEffect transition="in" filter="box(out)">
                                      <p:cBhvr>
                                        <p:cTn id="119" dur="500"/>
                                        <p:tgtEl>
                                          <p:spTgt spid="81925"/>
                                        </p:tgtEl>
                                      </p:cBhvr>
                                    </p:animEffect>
                                  </p:childTnLst>
                                </p:cTn>
                              </p:par>
                            </p:childTnLst>
                          </p:cTn>
                        </p:par>
                      </p:childTnLst>
                    </p:cTn>
                  </p:par>
                  <p:par>
                    <p:cTn id="120" fill="hold" nodeType="clickPar">
                      <p:stCondLst>
                        <p:cond delay="indefinite"/>
                      </p:stCondLst>
                      <p:childTnLst>
                        <p:par>
                          <p:cTn id="121" fill="hold" nodeType="withGroup">
                            <p:stCondLst>
                              <p:cond delay="0"/>
                            </p:stCondLst>
                            <p:childTnLst>
                              <p:par>
                                <p:cTn id="122" presetID="2" presetClass="entr" presetSubtype="2" fill="hold" grpId="0" nodeType="clickEffect">
                                  <p:stCondLst>
                                    <p:cond delay="0"/>
                                  </p:stCondLst>
                                  <p:childTnLst>
                                    <p:set>
                                      <p:cBhvr>
                                        <p:cTn id="123" dur="1" fill="hold">
                                          <p:stCondLst>
                                            <p:cond delay="0"/>
                                          </p:stCondLst>
                                        </p:cTn>
                                        <p:tgtEl>
                                          <p:spTgt spid="81938">
                                            <p:txEl>
                                              <p:pRg st="1" end="1"/>
                                            </p:txEl>
                                          </p:spTgt>
                                        </p:tgtEl>
                                        <p:attrNameLst>
                                          <p:attrName>style.visibility</p:attrName>
                                        </p:attrNameLst>
                                      </p:cBhvr>
                                      <p:to>
                                        <p:strVal val="visible"/>
                                      </p:to>
                                    </p:set>
                                    <p:anim calcmode="lin" valueType="num">
                                      <p:cBhvr additive="base">
                                        <p:cTn id="124" dur="500" fill="hold"/>
                                        <p:tgtEl>
                                          <p:spTgt spid="81938">
                                            <p:txEl>
                                              <p:pRg st="1" end="1"/>
                                            </p:txEl>
                                          </p:spTgt>
                                        </p:tgtEl>
                                        <p:attrNameLst>
                                          <p:attrName>ppt_x</p:attrName>
                                        </p:attrNameLst>
                                      </p:cBhvr>
                                      <p:tavLst>
                                        <p:tav tm="0">
                                          <p:val>
                                            <p:strVal val="1+#ppt_w/2"/>
                                          </p:val>
                                        </p:tav>
                                        <p:tav tm="100000">
                                          <p:val>
                                            <p:strVal val="#ppt_x"/>
                                          </p:val>
                                        </p:tav>
                                      </p:tavLst>
                                    </p:anim>
                                    <p:anim calcmode="lin" valueType="num">
                                      <p:cBhvr additive="base">
                                        <p:cTn id="125" dur="500" fill="hold"/>
                                        <p:tgtEl>
                                          <p:spTgt spid="81938">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26" fill="hold" nodeType="clickPar">
                      <p:stCondLst>
                        <p:cond delay="indefinite"/>
                      </p:stCondLst>
                      <p:childTnLst>
                        <p:par>
                          <p:cTn id="127" fill="hold" nodeType="withGroup">
                            <p:stCondLst>
                              <p:cond delay="0"/>
                            </p:stCondLst>
                            <p:childTnLst>
                              <p:par>
                                <p:cTn id="128" presetID="2" presetClass="entr" presetSubtype="2" fill="hold" grpId="0" nodeType="clickEffect">
                                  <p:stCondLst>
                                    <p:cond delay="0"/>
                                  </p:stCondLst>
                                  <p:childTnLst>
                                    <p:set>
                                      <p:cBhvr>
                                        <p:cTn id="129" dur="1" fill="hold">
                                          <p:stCondLst>
                                            <p:cond delay="0"/>
                                          </p:stCondLst>
                                        </p:cTn>
                                        <p:tgtEl>
                                          <p:spTgt spid="81938">
                                            <p:txEl>
                                              <p:pRg st="0" end="0"/>
                                            </p:txEl>
                                          </p:spTgt>
                                        </p:tgtEl>
                                        <p:attrNameLst>
                                          <p:attrName>style.visibility</p:attrName>
                                        </p:attrNameLst>
                                      </p:cBhvr>
                                      <p:to>
                                        <p:strVal val="visible"/>
                                      </p:to>
                                    </p:set>
                                    <p:anim calcmode="lin" valueType="num">
                                      <p:cBhvr additive="base">
                                        <p:cTn id="130" dur="500" fill="hold"/>
                                        <p:tgtEl>
                                          <p:spTgt spid="81938">
                                            <p:txEl>
                                              <p:pRg st="0" end="0"/>
                                            </p:txEl>
                                          </p:spTgt>
                                        </p:tgtEl>
                                        <p:attrNameLst>
                                          <p:attrName>ppt_x</p:attrName>
                                        </p:attrNameLst>
                                      </p:cBhvr>
                                      <p:tavLst>
                                        <p:tav tm="0">
                                          <p:val>
                                            <p:strVal val="1+#ppt_w/2"/>
                                          </p:val>
                                        </p:tav>
                                        <p:tav tm="100000">
                                          <p:val>
                                            <p:strVal val="#ppt_x"/>
                                          </p:val>
                                        </p:tav>
                                      </p:tavLst>
                                    </p:anim>
                                    <p:anim calcmode="lin" valueType="num">
                                      <p:cBhvr additive="base">
                                        <p:cTn id="131" dur="500" fill="hold"/>
                                        <p:tgtEl>
                                          <p:spTgt spid="81938">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2" fill="hold" nodeType="clickPar">
                      <p:stCondLst>
                        <p:cond delay="indefinite"/>
                      </p:stCondLst>
                      <p:childTnLst>
                        <p:par>
                          <p:cTn id="133" fill="hold" nodeType="withGroup">
                            <p:stCondLst>
                              <p:cond delay="0"/>
                            </p:stCondLst>
                            <p:childTnLst>
                              <p:par>
                                <p:cTn id="134" presetID="17" presetClass="entr" presetSubtype="4" fill="hold" nodeType="clickEffect">
                                  <p:stCondLst>
                                    <p:cond delay="0"/>
                                  </p:stCondLst>
                                  <p:childTnLst>
                                    <p:set>
                                      <p:cBhvr>
                                        <p:cTn id="135" dur="1" fill="hold">
                                          <p:stCondLst>
                                            <p:cond delay="0"/>
                                          </p:stCondLst>
                                        </p:cTn>
                                        <p:tgtEl>
                                          <p:spTgt spid="81933"/>
                                        </p:tgtEl>
                                        <p:attrNameLst>
                                          <p:attrName>style.visibility</p:attrName>
                                        </p:attrNameLst>
                                      </p:cBhvr>
                                      <p:to>
                                        <p:strVal val="visible"/>
                                      </p:to>
                                    </p:set>
                                    <p:anim calcmode="lin" valueType="num">
                                      <p:cBhvr>
                                        <p:cTn id="136" dur="500" fill="hold"/>
                                        <p:tgtEl>
                                          <p:spTgt spid="81933"/>
                                        </p:tgtEl>
                                        <p:attrNameLst>
                                          <p:attrName>ppt_x</p:attrName>
                                        </p:attrNameLst>
                                      </p:cBhvr>
                                      <p:tavLst>
                                        <p:tav tm="0">
                                          <p:val>
                                            <p:strVal val="#ppt_x"/>
                                          </p:val>
                                        </p:tav>
                                        <p:tav tm="100000">
                                          <p:val>
                                            <p:strVal val="#ppt_x"/>
                                          </p:val>
                                        </p:tav>
                                      </p:tavLst>
                                    </p:anim>
                                    <p:anim calcmode="lin" valueType="num">
                                      <p:cBhvr>
                                        <p:cTn id="137" dur="500" fill="hold"/>
                                        <p:tgtEl>
                                          <p:spTgt spid="81933"/>
                                        </p:tgtEl>
                                        <p:attrNameLst>
                                          <p:attrName>ppt_y</p:attrName>
                                        </p:attrNameLst>
                                      </p:cBhvr>
                                      <p:tavLst>
                                        <p:tav tm="0">
                                          <p:val>
                                            <p:strVal val="#ppt_y+#ppt_h/2"/>
                                          </p:val>
                                        </p:tav>
                                        <p:tav tm="100000">
                                          <p:val>
                                            <p:strVal val="#ppt_y"/>
                                          </p:val>
                                        </p:tav>
                                      </p:tavLst>
                                    </p:anim>
                                    <p:anim calcmode="lin" valueType="num">
                                      <p:cBhvr>
                                        <p:cTn id="138" dur="500" fill="hold"/>
                                        <p:tgtEl>
                                          <p:spTgt spid="81933"/>
                                        </p:tgtEl>
                                        <p:attrNameLst>
                                          <p:attrName>ppt_w</p:attrName>
                                        </p:attrNameLst>
                                      </p:cBhvr>
                                      <p:tavLst>
                                        <p:tav tm="0">
                                          <p:val>
                                            <p:strVal val="#ppt_w"/>
                                          </p:val>
                                        </p:tav>
                                        <p:tav tm="100000">
                                          <p:val>
                                            <p:strVal val="#ppt_w"/>
                                          </p:val>
                                        </p:tav>
                                      </p:tavLst>
                                    </p:anim>
                                    <p:anim calcmode="lin" valueType="num">
                                      <p:cBhvr>
                                        <p:cTn id="139" dur="500" fill="hold"/>
                                        <p:tgtEl>
                                          <p:spTgt spid="81933"/>
                                        </p:tgtEl>
                                        <p:attrNameLst>
                                          <p:attrName>ppt_h</p:attrName>
                                        </p:attrNameLst>
                                      </p:cBhvr>
                                      <p:tavLst>
                                        <p:tav tm="0">
                                          <p:val>
                                            <p:fltVal val="0"/>
                                          </p:val>
                                        </p:tav>
                                        <p:tav tm="100000">
                                          <p:val>
                                            <p:strVal val="#ppt_h"/>
                                          </p:val>
                                        </p:tav>
                                      </p:tavLst>
                                    </p:anim>
                                  </p:childTnLst>
                                </p:cTn>
                              </p:par>
                            </p:childTnLst>
                          </p:cTn>
                        </p:par>
                      </p:childTnLst>
                    </p:cTn>
                  </p:par>
                  <p:par>
                    <p:cTn id="140" fill="hold" nodeType="clickPar">
                      <p:stCondLst>
                        <p:cond delay="indefinite"/>
                      </p:stCondLst>
                      <p:childTnLst>
                        <p:par>
                          <p:cTn id="141" fill="hold" nodeType="withGroup">
                            <p:stCondLst>
                              <p:cond delay="0"/>
                            </p:stCondLst>
                            <p:childTnLst>
                              <p:par>
                                <p:cTn id="142" presetID="4" presetClass="entr" presetSubtype="32" fill="hold" grpId="0" nodeType="clickEffect">
                                  <p:stCondLst>
                                    <p:cond delay="0"/>
                                  </p:stCondLst>
                                  <p:childTnLst>
                                    <p:set>
                                      <p:cBhvr>
                                        <p:cTn id="143" dur="1" fill="hold">
                                          <p:stCondLst>
                                            <p:cond delay="0"/>
                                          </p:stCondLst>
                                        </p:cTn>
                                        <p:tgtEl>
                                          <p:spTgt spid="81923"/>
                                        </p:tgtEl>
                                        <p:attrNameLst>
                                          <p:attrName>style.visibility</p:attrName>
                                        </p:attrNameLst>
                                      </p:cBhvr>
                                      <p:to>
                                        <p:strVal val="visible"/>
                                      </p:to>
                                    </p:set>
                                    <p:animEffect transition="in" filter="box(out)">
                                      <p:cBhvr>
                                        <p:cTn id="144" dur="500"/>
                                        <p:tgtEl>
                                          <p:spTgt spid="81923"/>
                                        </p:tgtEl>
                                      </p:cBhvr>
                                    </p:animEffect>
                                  </p:childTnLst>
                                </p:cTn>
                              </p:par>
                            </p:childTnLst>
                          </p:cTn>
                        </p:par>
                      </p:childTnLst>
                    </p:cTn>
                  </p:par>
                  <p:par>
                    <p:cTn id="145" fill="hold" nodeType="clickPar">
                      <p:stCondLst>
                        <p:cond delay="indefinite"/>
                      </p:stCondLst>
                      <p:childTnLst>
                        <p:par>
                          <p:cTn id="146" fill="hold" nodeType="withGroup">
                            <p:stCondLst>
                              <p:cond delay="0"/>
                            </p:stCondLst>
                            <p:childTnLst>
                              <p:par>
                                <p:cTn id="147" presetID="2" presetClass="entr" presetSubtype="2" fill="hold" grpId="0" nodeType="clickEffect">
                                  <p:stCondLst>
                                    <p:cond delay="0"/>
                                  </p:stCondLst>
                                  <p:childTnLst>
                                    <p:set>
                                      <p:cBhvr>
                                        <p:cTn id="148" dur="1" fill="hold">
                                          <p:stCondLst>
                                            <p:cond delay="0"/>
                                          </p:stCondLst>
                                        </p:cTn>
                                        <p:tgtEl>
                                          <p:spTgt spid="81939">
                                            <p:txEl>
                                              <p:pRg st="1" end="1"/>
                                            </p:txEl>
                                          </p:spTgt>
                                        </p:tgtEl>
                                        <p:attrNameLst>
                                          <p:attrName>style.visibility</p:attrName>
                                        </p:attrNameLst>
                                      </p:cBhvr>
                                      <p:to>
                                        <p:strVal val="visible"/>
                                      </p:to>
                                    </p:set>
                                    <p:anim calcmode="lin" valueType="num">
                                      <p:cBhvr additive="base">
                                        <p:cTn id="149" dur="500" fill="hold"/>
                                        <p:tgtEl>
                                          <p:spTgt spid="81939">
                                            <p:txEl>
                                              <p:pRg st="1" end="1"/>
                                            </p:txEl>
                                          </p:spTgt>
                                        </p:tgtEl>
                                        <p:attrNameLst>
                                          <p:attrName>ppt_x</p:attrName>
                                        </p:attrNameLst>
                                      </p:cBhvr>
                                      <p:tavLst>
                                        <p:tav tm="0">
                                          <p:val>
                                            <p:strVal val="1+#ppt_w/2"/>
                                          </p:val>
                                        </p:tav>
                                        <p:tav tm="100000">
                                          <p:val>
                                            <p:strVal val="#ppt_x"/>
                                          </p:val>
                                        </p:tav>
                                      </p:tavLst>
                                    </p:anim>
                                    <p:anim calcmode="lin" valueType="num">
                                      <p:cBhvr additive="base">
                                        <p:cTn id="150" dur="500" fill="hold"/>
                                        <p:tgtEl>
                                          <p:spTgt spid="8193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1" fill="hold" nodeType="clickPar">
                      <p:stCondLst>
                        <p:cond delay="indefinite"/>
                      </p:stCondLst>
                      <p:childTnLst>
                        <p:par>
                          <p:cTn id="152" fill="hold" nodeType="withGroup">
                            <p:stCondLst>
                              <p:cond delay="0"/>
                            </p:stCondLst>
                            <p:childTnLst>
                              <p:par>
                                <p:cTn id="153" presetID="2" presetClass="entr" presetSubtype="2" fill="hold" grpId="0" nodeType="clickEffect">
                                  <p:stCondLst>
                                    <p:cond delay="0"/>
                                  </p:stCondLst>
                                  <p:childTnLst>
                                    <p:set>
                                      <p:cBhvr>
                                        <p:cTn id="154" dur="1" fill="hold">
                                          <p:stCondLst>
                                            <p:cond delay="0"/>
                                          </p:stCondLst>
                                        </p:cTn>
                                        <p:tgtEl>
                                          <p:spTgt spid="81939">
                                            <p:txEl>
                                              <p:pRg st="0" end="0"/>
                                            </p:txEl>
                                          </p:spTgt>
                                        </p:tgtEl>
                                        <p:attrNameLst>
                                          <p:attrName>style.visibility</p:attrName>
                                        </p:attrNameLst>
                                      </p:cBhvr>
                                      <p:to>
                                        <p:strVal val="visible"/>
                                      </p:to>
                                    </p:set>
                                    <p:anim calcmode="lin" valueType="num">
                                      <p:cBhvr additive="base">
                                        <p:cTn id="155" dur="500" fill="hold"/>
                                        <p:tgtEl>
                                          <p:spTgt spid="81939">
                                            <p:txEl>
                                              <p:pRg st="0" end="0"/>
                                            </p:txEl>
                                          </p:spTgt>
                                        </p:tgtEl>
                                        <p:attrNameLst>
                                          <p:attrName>ppt_x</p:attrName>
                                        </p:attrNameLst>
                                      </p:cBhvr>
                                      <p:tavLst>
                                        <p:tav tm="0">
                                          <p:val>
                                            <p:strVal val="1+#ppt_w/2"/>
                                          </p:val>
                                        </p:tav>
                                        <p:tav tm="100000">
                                          <p:val>
                                            <p:strVal val="#ppt_x"/>
                                          </p:val>
                                        </p:tav>
                                      </p:tavLst>
                                    </p:anim>
                                    <p:anim calcmode="lin" valueType="num">
                                      <p:cBhvr additive="base">
                                        <p:cTn id="156" dur="500" fill="hold"/>
                                        <p:tgtEl>
                                          <p:spTgt spid="81939">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animBg="1" autoUpdateAnimBg="0"/>
      <p:bldP spid="81924" grpId="0" animBg="1" autoUpdateAnimBg="0"/>
      <p:bldP spid="81925" grpId="0" animBg="1" autoUpdateAnimBg="0"/>
      <p:bldP spid="81926" grpId="0" animBg="1" autoUpdateAnimBg="0"/>
      <p:bldP spid="81927" grpId="0" animBg="1" autoUpdateAnimBg="0"/>
      <p:bldP spid="81928" grpId="0" animBg="1" autoUpdateAnimBg="0"/>
      <p:bldP spid="81934" grpId="0" build="p" autoUpdateAnimBg="0" rev="1"/>
      <p:bldP spid="81935" grpId="0" build="p" autoUpdateAnimBg="0" rev="1"/>
      <p:bldP spid="81936" grpId="0" build="p" autoUpdateAnimBg="0" rev="1"/>
      <p:bldP spid="81937" grpId="0" build="p" autoUpdateAnimBg="0" rev="1"/>
      <p:bldP spid="81938" grpId="0" build="p" autoUpdateAnimBg="0" rev="1"/>
      <p:bldP spid="81939" grpId="0" build="p" autoUpdateAnimBg="0" rev="1"/>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de-DE" altLang="de-DE" sz="4000" b="1" smtClean="0">
                <a:cs typeface="Times New Roman" pitchFamily="18" charset="0"/>
              </a:rPr>
              <a:t>Termine</a:t>
            </a:r>
          </a:p>
        </p:txBody>
      </p:sp>
      <p:sp>
        <p:nvSpPr>
          <p:cNvPr id="67587" name="Rectangle 3"/>
          <p:cNvSpPr>
            <a:spLocks noGrp="1" noChangeArrowheads="1"/>
          </p:cNvSpPr>
          <p:nvPr>
            <p:ph type="body" idx="1"/>
          </p:nvPr>
        </p:nvSpPr>
        <p:spPr/>
        <p:txBody>
          <a:bodyPr/>
          <a:lstStyle/>
          <a:p>
            <a:pPr marL="0" indent="0">
              <a:buFontTx/>
              <a:buNone/>
            </a:pPr>
            <a:r>
              <a:rPr lang="de-DE" altLang="de-DE" sz="2800" b="1" smtClean="0"/>
              <a:t>Nachtermin</a:t>
            </a:r>
          </a:p>
          <a:p>
            <a:pPr marL="0" indent="0">
              <a:buFontTx/>
              <a:buNone/>
            </a:pPr>
            <a:r>
              <a:rPr lang="de-DE" altLang="de-DE" sz="2800" b="1" smtClean="0"/>
              <a:t>Montag, 15. Juni 2015</a:t>
            </a:r>
            <a:endParaRPr lang="de-DE" altLang="de-DE" sz="2800" smtClean="0"/>
          </a:p>
          <a:p>
            <a:pPr marL="0" indent="0">
              <a:buFontTx/>
              <a:buNone/>
            </a:pPr>
            <a:r>
              <a:rPr lang="de-DE" altLang="de-DE" sz="2800" smtClean="0"/>
              <a:t>Deutsch (Bildungsgang Realschule) </a:t>
            </a:r>
          </a:p>
          <a:p>
            <a:pPr marL="0" indent="0">
              <a:buFontTx/>
              <a:buNone/>
            </a:pPr>
            <a:r>
              <a:rPr lang="de-DE" altLang="de-DE" sz="2800" b="1" smtClean="0"/>
              <a:t>Dienstag, 16. Juni 2015</a:t>
            </a:r>
            <a:r>
              <a:rPr lang="de-DE" altLang="de-DE" sz="2800" smtClean="0"/>
              <a:t> </a:t>
            </a:r>
          </a:p>
          <a:p>
            <a:pPr marL="0" indent="0">
              <a:buFontTx/>
              <a:buNone/>
            </a:pPr>
            <a:r>
              <a:rPr lang="de-DE" altLang="de-DE" sz="2800" smtClean="0"/>
              <a:t>1. Fremdsprache (Bildungsgang Realschule) </a:t>
            </a:r>
          </a:p>
          <a:p>
            <a:pPr marL="0" indent="0">
              <a:buFontTx/>
              <a:buNone/>
            </a:pPr>
            <a:r>
              <a:rPr lang="de-DE" altLang="de-DE" sz="2800" b="1" smtClean="0"/>
              <a:t>Mittwoch, 17. Juni 2015</a:t>
            </a:r>
            <a:r>
              <a:rPr lang="de-DE" altLang="de-DE" sz="2800" smtClean="0"/>
              <a:t> </a:t>
            </a:r>
          </a:p>
          <a:p>
            <a:pPr marL="0" indent="0">
              <a:buFontTx/>
              <a:buNone/>
            </a:pPr>
            <a:r>
              <a:rPr lang="de-DE" altLang="de-DE" sz="2800" smtClean="0"/>
              <a:t>Mathematik (Bildungsgang Realschule) </a:t>
            </a:r>
          </a:p>
          <a:p>
            <a:pPr marL="0" indent="0" algn="ctr">
              <a:buFontTx/>
              <a:buNone/>
            </a:pPr>
            <a:endParaRPr lang="de-DE" altLang="de-DE" sz="2800" smtClean="0"/>
          </a:p>
          <a:p>
            <a:pPr marL="0" indent="0" algn="ctr">
              <a:buFontTx/>
              <a:buNone/>
            </a:pPr>
            <a:r>
              <a:rPr lang="de-DE" altLang="de-DE" sz="2800" smtClean="0"/>
              <a:t>Beginn: jeweils 09:00 Uhr</a:t>
            </a:r>
          </a:p>
          <a:p>
            <a:pPr marL="0" indent="0">
              <a:buFontTx/>
              <a:buNone/>
            </a:pPr>
            <a:endParaRPr lang="de-DE" altLang="de-DE"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anim calcmode="lin" valueType="num">
                                      <p:cBhvr additive="base">
                                        <p:cTn id="13" dur="500" fill="hold"/>
                                        <p:tgtEl>
                                          <p:spTgt spid="675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58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67587">
                                            <p:txEl>
                                              <p:pRg st="2" end="2"/>
                                            </p:txEl>
                                          </p:spTgt>
                                        </p:tgtEl>
                                        <p:attrNameLst>
                                          <p:attrName>style.visibility</p:attrName>
                                        </p:attrNameLst>
                                      </p:cBhvr>
                                      <p:to>
                                        <p:strVal val="visible"/>
                                      </p:to>
                                    </p:set>
                                    <p:anim calcmode="lin" valueType="num">
                                      <p:cBhvr additive="base">
                                        <p:cTn id="19" dur="500" fill="hold"/>
                                        <p:tgtEl>
                                          <p:spTgt spid="6758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6758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7587">
                                            <p:txEl>
                                              <p:pRg st="3" end="3"/>
                                            </p:txEl>
                                          </p:spTgt>
                                        </p:tgtEl>
                                        <p:attrNameLst>
                                          <p:attrName>style.visibility</p:attrName>
                                        </p:attrNameLst>
                                      </p:cBhvr>
                                      <p:to>
                                        <p:strVal val="visible"/>
                                      </p:to>
                                    </p:set>
                                    <p:anim calcmode="lin" valueType="num">
                                      <p:cBhvr additive="base">
                                        <p:cTn id="25" dur="500" fill="hold"/>
                                        <p:tgtEl>
                                          <p:spTgt spid="6758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6758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67587">
                                            <p:txEl>
                                              <p:pRg st="4" end="4"/>
                                            </p:txEl>
                                          </p:spTgt>
                                        </p:tgtEl>
                                        <p:attrNameLst>
                                          <p:attrName>style.visibility</p:attrName>
                                        </p:attrNameLst>
                                      </p:cBhvr>
                                      <p:to>
                                        <p:strVal val="visible"/>
                                      </p:to>
                                    </p:set>
                                    <p:anim calcmode="lin" valueType="num">
                                      <p:cBhvr additive="base">
                                        <p:cTn id="31" dur="500" fill="hold"/>
                                        <p:tgtEl>
                                          <p:spTgt spid="6758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6758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67587">
                                            <p:txEl>
                                              <p:pRg st="5" end="5"/>
                                            </p:txEl>
                                          </p:spTgt>
                                        </p:tgtEl>
                                        <p:attrNameLst>
                                          <p:attrName>style.visibility</p:attrName>
                                        </p:attrNameLst>
                                      </p:cBhvr>
                                      <p:to>
                                        <p:strVal val="visible"/>
                                      </p:to>
                                    </p:set>
                                    <p:anim calcmode="lin" valueType="num">
                                      <p:cBhvr additive="base">
                                        <p:cTn id="37" dur="500" fill="hold"/>
                                        <p:tgtEl>
                                          <p:spTgt spid="6758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758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67587">
                                            <p:txEl>
                                              <p:pRg st="6" end="6"/>
                                            </p:txEl>
                                          </p:spTgt>
                                        </p:tgtEl>
                                        <p:attrNameLst>
                                          <p:attrName>style.visibility</p:attrName>
                                        </p:attrNameLst>
                                      </p:cBhvr>
                                      <p:to>
                                        <p:strVal val="visible"/>
                                      </p:to>
                                    </p:set>
                                    <p:anim calcmode="lin" valueType="num">
                                      <p:cBhvr additive="base">
                                        <p:cTn id="43" dur="500" fill="hold"/>
                                        <p:tgtEl>
                                          <p:spTgt spid="6758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67587">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nodeType="clickPar">
                      <p:stCondLst>
                        <p:cond delay="indefinite"/>
                      </p:stCondLst>
                      <p:childTnLst>
                        <p:par>
                          <p:cTn id="46" fill="hold" nodeType="withGroup">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67587">
                                            <p:txEl>
                                              <p:pRg st="8" end="8"/>
                                            </p:txEl>
                                          </p:spTgt>
                                        </p:tgtEl>
                                        <p:attrNameLst>
                                          <p:attrName>style.visibility</p:attrName>
                                        </p:attrNameLst>
                                      </p:cBhvr>
                                      <p:to>
                                        <p:strVal val="visible"/>
                                      </p:to>
                                    </p:set>
                                    <p:anim calcmode="lin" valueType="num">
                                      <p:cBhvr additive="base">
                                        <p:cTn id="49" dur="500" fill="hold"/>
                                        <p:tgtEl>
                                          <p:spTgt spid="67587">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67587">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de-DE" altLang="de-DE" sz="4000" b="1" smtClean="0">
                <a:cs typeface="Times New Roman" pitchFamily="18" charset="0"/>
              </a:rPr>
              <a:t>Termine</a:t>
            </a:r>
          </a:p>
        </p:txBody>
      </p:sp>
      <p:sp>
        <p:nvSpPr>
          <p:cNvPr id="67587" name="Rectangle 3"/>
          <p:cNvSpPr>
            <a:spLocks noGrp="1" noChangeArrowheads="1"/>
          </p:cNvSpPr>
          <p:nvPr>
            <p:ph type="body" idx="1"/>
          </p:nvPr>
        </p:nvSpPr>
        <p:spPr/>
        <p:txBody>
          <a:bodyPr/>
          <a:lstStyle/>
          <a:p>
            <a:pPr marL="0" indent="0" eaLnBrk="1" hangingPunct="1">
              <a:buFontTx/>
              <a:buNone/>
            </a:pPr>
            <a:r>
              <a:rPr lang="de-DE" altLang="de-DE" sz="2800" b="1" smtClean="0"/>
              <a:t>09. – 20. März 2015</a:t>
            </a:r>
          </a:p>
          <a:p>
            <a:pPr marL="0" indent="0" eaLnBrk="1" hangingPunct="1">
              <a:buFontTx/>
              <a:buNone/>
            </a:pPr>
            <a:r>
              <a:rPr lang="de-DE" altLang="de-DE" sz="2800" smtClean="0"/>
              <a:t>Prüfung Hausarbeit mit Präsentation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7587">
                                            <p:txEl>
                                              <p:pRg st="0" end="0"/>
                                            </p:txEl>
                                          </p:spTgt>
                                        </p:tgtEl>
                                        <p:attrNameLst>
                                          <p:attrName>style.visibility</p:attrName>
                                        </p:attrNameLst>
                                      </p:cBhvr>
                                      <p:to>
                                        <p:strVal val="visible"/>
                                      </p:to>
                                    </p:set>
                                    <p:anim calcmode="lin" valueType="num">
                                      <p:cBhvr additive="base">
                                        <p:cTn id="7" dur="500" fill="hold"/>
                                        <p:tgtEl>
                                          <p:spTgt spid="6758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758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7587">
                                            <p:txEl>
                                              <p:pRg st="1" end="1"/>
                                            </p:txEl>
                                          </p:spTgt>
                                        </p:tgtEl>
                                        <p:attrNameLst>
                                          <p:attrName>style.visibility</p:attrName>
                                        </p:attrNameLst>
                                      </p:cBhvr>
                                      <p:to>
                                        <p:strVal val="visible"/>
                                      </p:to>
                                    </p:set>
                                    <p:anim calcmode="lin" valueType="num">
                                      <p:cBhvr additive="base">
                                        <p:cTn id="13" dur="500" fill="hold"/>
                                        <p:tgtEl>
                                          <p:spTgt spid="6758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7587">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pPr eaLnBrk="1" hangingPunct="1"/>
            <a:r>
              <a:rPr lang="de-DE" altLang="de-DE" sz="4000" b="1" smtClean="0"/>
              <a:t>Infos Schriftliche Prüfung</a:t>
            </a:r>
            <a:r>
              <a:rPr lang="de-DE" altLang="de-DE" sz="4000" smtClean="0"/>
              <a:t> </a:t>
            </a:r>
          </a:p>
        </p:txBody>
      </p:sp>
      <p:sp>
        <p:nvSpPr>
          <p:cNvPr id="68611" name="Rectangle 3"/>
          <p:cNvSpPr>
            <a:spLocks noGrp="1" noChangeArrowheads="1"/>
          </p:cNvSpPr>
          <p:nvPr>
            <p:ph type="body" idx="1"/>
          </p:nvPr>
        </p:nvSpPr>
        <p:spPr/>
        <p:txBody>
          <a:bodyPr/>
          <a:lstStyle/>
          <a:p>
            <a:pPr eaLnBrk="1" hangingPunct="1">
              <a:buFontTx/>
              <a:buNone/>
            </a:pPr>
            <a:r>
              <a:rPr lang="de-DE" altLang="de-DE" b="1" smtClean="0"/>
              <a:t>Internetseite des HKM</a:t>
            </a:r>
          </a:p>
          <a:p>
            <a:pPr eaLnBrk="1" hangingPunct="1">
              <a:buFontTx/>
              <a:buNone/>
            </a:pPr>
            <a:r>
              <a:rPr lang="de-DE" altLang="de-DE" b="1" smtClean="0">
                <a:solidFill>
                  <a:srgbClr val="0000FF"/>
                </a:solidFill>
              </a:rPr>
              <a:t>http://zap.schule.hessen.de/</a:t>
            </a:r>
          </a:p>
          <a:p>
            <a:pPr eaLnBrk="1" hangingPunct="1">
              <a:buFontTx/>
              <a:buNone/>
            </a:pPr>
            <a:endParaRPr lang="de-DE" altLang="de-DE" b="1" smtClean="0">
              <a:sym typeface="Wingdings" pitchFamily="2" charset="2"/>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box(in)">
                                      <p:cBhvr>
                                        <p:cTn id="7" dur="500"/>
                                        <p:tgtEl>
                                          <p:spTgt spid="686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8" fill="hold" grpId="0" nodeType="clickEffect">
                                  <p:stCondLst>
                                    <p:cond delay="0"/>
                                  </p:stCondLst>
                                  <p:childTnLst>
                                    <p:set>
                                      <p:cBhvr>
                                        <p:cTn id="11" dur="1" fill="hold">
                                          <p:stCondLst>
                                            <p:cond delay="0"/>
                                          </p:stCondLst>
                                        </p:cTn>
                                        <p:tgtEl>
                                          <p:spTgt spid="68611">
                                            <p:txEl>
                                              <p:pRg st="0" end="0"/>
                                            </p:txEl>
                                          </p:spTgt>
                                        </p:tgtEl>
                                        <p:attrNameLst>
                                          <p:attrName>style.visibility</p:attrName>
                                        </p:attrNameLst>
                                      </p:cBhvr>
                                      <p:to>
                                        <p:strVal val="visible"/>
                                      </p:to>
                                    </p:set>
                                    <p:anim calcmode="lin" valueType="num">
                                      <p:cBhvr additive="base">
                                        <p:cTn id="12" dur="500" fill="hold"/>
                                        <p:tgtEl>
                                          <p:spTgt spid="68611">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6861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68611">
                                            <p:txEl>
                                              <p:pRg st="1" end="1"/>
                                            </p:txEl>
                                          </p:spTgt>
                                        </p:tgtEl>
                                        <p:attrNameLst>
                                          <p:attrName>style.visibility</p:attrName>
                                        </p:attrNameLst>
                                      </p:cBhvr>
                                      <p:to>
                                        <p:strVal val="visible"/>
                                      </p:to>
                                    </p:set>
                                    <p:anim calcmode="lin" valueType="num">
                                      <p:cBhvr additive="base">
                                        <p:cTn id="18" dur="500" fill="hold"/>
                                        <p:tgtEl>
                                          <p:spTgt spid="68611">
                                            <p:txEl>
                                              <p:pRg st="1" end="1"/>
                                            </p:txEl>
                                          </p:spTgt>
                                        </p:tgtEl>
                                        <p:attrNameLst>
                                          <p:attrName>ppt_x</p:attrName>
                                        </p:attrNameLst>
                                      </p:cBhvr>
                                      <p:tavLst>
                                        <p:tav tm="0">
                                          <p:val>
                                            <p:strVal val="0-#ppt_w/2"/>
                                          </p:val>
                                        </p:tav>
                                        <p:tav tm="100000">
                                          <p:val>
                                            <p:strVal val="#ppt_x"/>
                                          </p:val>
                                        </p:tav>
                                      </p:tavLst>
                                    </p:anim>
                                    <p:anim calcmode="lin" valueType="num">
                                      <p:cBhvr additive="base">
                                        <p:cTn id="19" dur="500" fill="hold"/>
                                        <p:tgtEl>
                                          <p:spTgt spid="6861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de-DE" altLang="de-DE" sz="4000" b="1" smtClean="0">
                <a:cs typeface="Times New Roman" pitchFamily="18" charset="0"/>
              </a:rPr>
              <a:t>Hausarbeit mit Präsentation</a:t>
            </a:r>
            <a:r>
              <a:rPr lang="de-DE" altLang="de-DE" sz="3600" smtClean="0">
                <a:cs typeface="Times New Roman" pitchFamily="18" charset="0"/>
              </a:rPr>
              <a:t> </a:t>
            </a:r>
          </a:p>
        </p:txBody>
      </p:sp>
      <p:sp>
        <p:nvSpPr>
          <p:cNvPr id="70659" name="Rectangle 3"/>
          <p:cNvSpPr>
            <a:spLocks noGrp="1" noChangeArrowheads="1"/>
          </p:cNvSpPr>
          <p:nvPr>
            <p:ph type="body" idx="1"/>
          </p:nvPr>
        </p:nvSpPr>
        <p:spPr>
          <a:xfrm>
            <a:off x="539750" y="1341438"/>
            <a:ext cx="7843838" cy="5111750"/>
          </a:xfrm>
        </p:spPr>
        <p:txBody>
          <a:bodyPr/>
          <a:lstStyle/>
          <a:p>
            <a:pPr eaLnBrk="1" hangingPunct="1">
              <a:lnSpc>
                <a:spcPct val="80000"/>
              </a:lnSpc>
              <a:buFontTx/>
              <a:buNone/>
              <a:defRPr/>
            </a:pPr>
            <a:endParaRPr lang="de-DE" altLang="de-DE" sz="800" dirty="0" smtClean="0">
              <a:cs typeface="Times New Roman" pitchFamily="18" charset="0"/>
            </a:endParaRPr>
          </a:p>
          <a:p>
            <a:pPr marL="0" indent="0">
              <a:buFontTx/>
              <a:buNone/>
              <a:defRPr/>
            </a:pPr>
            <a:r>
              <a:rPr lang="de-DE" sz="1400" dirty="0"/>
              <a:t>§ 53</a:t>
            </a:r>
          </a:p>
          <a:p>
            <a:pPr marL="0" indent="0">
              <a:buFontTx/>
              <a:buNone/>
              <a:defRPr/>
            </a:pPr>
            <a:r>
              <a:rPr lang="de-DE" sz="1400" dirty="0"/>
              <a:t>Hausarbeit mit Präsentation</a:t>
            </a:r>
          </a:p>
          <a:p>
            <a:pPr marL="0" indent="0">
              <a:buFontTx/>
              <a:buNone/>
              <a:defRPr/>
            </a:pPr>
            <a:r>
              <a:rPr lang="de-DE" sz="1400" dirty="0"/>
              <a:t>(1) Die Aufgabenstellung der Hausarbeit bezieht sich auf das nach § 51 Abs. 5 gewählte</a:t>
            </a:r>
          </a:p>
          <a:p>
            <a:pPr marL="0" indent="0">
              <a:buFontTx/>
              <a:buNone/>
              <a:defRPr/>
            </a:pPr>
            <a:r>
              <a:rPr lang="de-DE" sz="1400" dirty="0"/>
              <a:t>Thema. Die Hausarbeit ist nicht Grundlage der Bewertung, sondern dient der Vorbereitung</a:t>
            </a:r>
          </a:p>
          <a:p>
            <a:pPr marL="0" indent="0">
              <a:buFontTx/>
              <a:buNone/>
              <a:defRPr/>
            </a:pPr>
            <a:r>
              <a:rPr lang="de-DE" sz="1400" dirty="0"/>
              <a:t>der Präsentation einschließlich der möglichen Nachfragen. Die Abgabe der Hausarbeit ist</a:t>
            </a:r>
          </a:p>
          <a:p>
            <a:pPr marL="0" indent="0">
              <a:buFontTx/>
              <a:buNone/>
              <a:defRPr/>
            </a:pPr>
            <a:r>
              <a:rPr lang="de-DE" sz="1400" dirty="0"/>
              <a:t>Voraussetzung für die Zulassung zur Präsentation. Unterbleibt die Abgabe, so gilt § 44</a:t>
            </a:r>
          </a:p>
          <a:p>
            <a:pPr marL="0" indent="0">
              <a:buFontTx/>
              <a:buNone/>
              <a:defRPr/>
            </a:pPr>
            <a:r>
              <a:rPr lang="de-DE" sz="1400" dirty="0"/>
              <a:t>entsprechend</a:t>
            </a:r>
            <a:r>
              <a:rPr lang="de-DE" sz="1400" dirty="0" smtClean="0"/>
              <a:t>.</a:t>
            </a:r>
          </a:p>
          <a:p>
            <a:pPr marL="0" indent="0">
              <a:buFontTx/>
              <a:buNone/>
              <a:defRPr/>
            </a:pPr>
            <a:endParaRPr lang="de-DE" sz="1400" dirty="0"/>
          </a:p>
          <a:p>
            <a:pPr marL="0" indent="0">
              <a:buFontTx/>
              <a:buNone/>
              <a:defRPr/>
            </a:pPr>
            <a:r>
              <a:rPr lang="de-DE" sz="1400" dirty="0"/>
              <a:t>(2) Die Präsentation wird in der Regel vor der Klasse oder Lerngruppe durchgeführt. Für sie</a:t>
            </a:r>
          </a:p>
          <a:p>
            <a:pPr marL="0" indent="0">
              <a:buFontTx/>
              <a:buNone/>
              <a:defRPr/>
            </a:pPr>
            <a:r>
              <a:rPr lang="de-DE" sz="1400" dirty="0"/>
              <a:t>ist insgesamt ein Zeitraum von in der Regel 10 Minuten zuzüglich eines angemessenen</a:t>
            </a:r>
          </a:p>
          <a:p>
            <a:pPr marL="0" indent="0">
              <a:buFontTx/>
              <a:buNone/>
              <a:defRPr/>
            </a:pPr>
            <a:r>
              <a:rPr lang="de-DE" sz="1400" dirty="0"/>
              <a:t>Zeitraums für Nachfragen vorzusehen. Sie wird von dem Prüfungsausschuss beurteilt und</a:t>
            </a:r>
          </a:p>
          <a:p>
            <a:pPr marL="0" indent="0">
              <a:buFontTx/>
              <a:buNone/>
              <a:defRPr/>
            </a:pPr>
            <a:r>
              <a:rPr lang="de-DE" sz="1400" dirty="0"/>
              <a:t>bewertet. Hierbei sind als Bewertungskriterien fachliche Ansprüche, fachgerechte</a:t>
            </a:r>
          </a:p>
          <a:p>
            <a:pPr marL="0" indent="0">
              <a:buFontTx/>
              <a:buNone/>
              <a:defRPr/>
            </a:pPr>
            <a:r>
              <a:rPr lang="de-DE" sz="1400" dirty="0"/>
              <a:t>Vorgehensweisen, Problemlösefähigkeit, Qualität des Ergebnisses, Selbstständigkeit,</a:t>
            </a:r>
          </a:p>
          <a:p>
            <a:pPr marL="0" indent="0">
              <a:buFontTx/>
              <a:buNone/>
              <a:defRPr/>
            </a:pPr>
            <a:r>
              <a:rPr lang="de-DE" sz="1400" dirty="0"/>
              <a:t>Kommunikationsfähigkeit und Medieneinsatz zu beachten</a:t>
            </a:r>
            <a:r>
              <a:rPr lang="de-DE" sz="1400" dirty="0" smtClean="0"/>
              <a:t>.</a:t>
            </a:r>
          </a:p>
          <a:p>
            <a:pPr marL="0" indent="0">
              <a:buFontTx/>
              <a:buNone/>
              <a:defRPr/>
            </a:pPr>
            <a:endParaRPr lang="de-DE" sz="1400" dirty="0"/>
          </a:p>
          <a:p>
            <a:pPr marL="0" indent="0">
              <a:buFontTx/>
              <a:buNone/>
              <a:defRPr/>
            </a:pPr>
            <a:r>
              <a:rPr lang="de-DE" sz="1400" dirty="0"/>
              <a:t>(3) Über die Präsentation ist eine Niederschrift anzufertigen</a:t>
            </a:r>
            <a:r>
              <a:rPr lang="de-DE" sz="1400" dirty="0" smtClean="0"/>
              <a:t>.</a:t>
            </a:r>
          </a:p>
          <a:p>
            <a:pPr marL="0" indent="0">
              <a:buFontTx/>
              <a:buNone/>
              <a:defRPr/>
            </a:pPr>
            <a:endParaRPr lang="de-DE" sz="1400" dirty="0"/>
          </a:p>
          <a:p>
            <a:pPr marL="0" indent="0">
              <a:buFontTx/>
              <a:buNone/>
              <a:defRPr/>
            </a:pPr>
            <a:r>
              <a:rPr lang="de-DE" sz="1400" dirty="0"/>
              <a:t>(4) Im Abschlusszeugnis ist aufzunehmen, dass in dem entsprechenden Fach als Prüfung eine</a:t>
            </a:r>
          </a:p>
          <a:p>
            <a:pPr marL="0" indent="0">
              <a:buFontTx/>
              <a:buNone/>
              <a:defRPr/>
            </a:pPr>
            <a:r>
              <a:rPr lang="de-DE" sz="1400" dirty="0"/>
              <a:t>Präsentation auf der Grundlage einer Hausarbeit gezeigt wurde.</a:t>
            </a:r>
            <a:endParaRPr lang="de-DE" altLang="de-DE" sz="1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p:cTn id="7" dur="500" decel="50000" fill="hold">
                                          <p:stCondLst>
                                            <p:cond delay="0"/>
                                          </p:stCondLst>
                                        </p:cTn>
                                        <p:tgtEl>
                                          <p:spTgt spid="7065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065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0658"/>
                                        </p:tgtEl>
                                        <p:attrNameLst>
                                          <p:attrName>ppt_w</p:attrName>
                                        </p:attrNameLst>
                                      </p:cBhvr>
                                      <p:tavLst>
                                        <p:tav tm="0">
                                          <p:val>
                                            <p:strVal val="#ppt_w*.05"/>
                                          </p:val>
                                        </p:tav>
                                        <p:tav tm="100000">
                                          <p:val>
                                            <p:strVal val="#ppt_w"/>
                                          </p:val>
                                        </p:tav>
                                      </p:tavLst>
                                    </p:anim>
                                    <p:anim calcmode="lin" valueType="num">
                                      <p:cBhvr>
                                        <p:cTn id="10" dur="1000" fill="hold"/>
                                        <p:tgtEl>
                                          <p:spTgt spid="7065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065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065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065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065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70659"/>
                                        </p:tgtEl>
                                        <p:attrNameLst>
                                          <p:attrName>style.visibility</p:attrName>
                                        </p:attrNameLst>
                                      </p:cBhvr>
                                      <p:to>
                                        <p:strVal val="visible"/>
                                      </p:to>
                                    </p:set>
                                    <p:animEffect transition="in" filter="barn(inVertical)">
                                      <p:cBhvr>
                                        <p:cTn id="19" dur="500"/>
                                        <p:tgtEl>
                                          <p:spTgt spid="706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pPr eaLnBrk="1" hangingPunct="1"/>
            <a:r>
              <a:rPr lang="de-DE" altLang="de-DE" sz="4000" b="1" smtClean="0">
                <a:cs typeface="Times New Roman" pitchFamily="18" charset="0"/>
              </a:rPr>
              <a:t>Hausarbeit mit Präsentation</a:t>
            </a:r>
            <a:r>
              <a:rPr lang="de-DE" altLang="de-DE" sz="3600" smtClean="0">
                <a:cs typeface="Times New Roman" pitchFamily="18" charset="0"/>
              </a:rPr>
              <a:t> </a:t>
            </a:r>
          </a:p>
        </p:txBody>
      </p:sp>
      <p:sp>
        <p:nvSpPr>
          <p:cNvPr id="70659" name="Rectangle 3"/>
          <p:cNvSpPr>
            <a:spLocks noGrp="1" noChangeArrowheads="1"/>
          </p:cNvSpPr>
          <p:nvPr>
            <p:ph type="body" idx="1"/>
          </p:nvPr>
        </p:nvSpPr>
        <p:spPr>
          <a:xfrm>
            <a:off x="539750" y="1341438"/>
            <a:ext cx="7843838" cy="5111750"/>
          </a:xfrm>
        </p:spPr>
        <p:txBody>
          <a:bodyPr/>
          <a:lstStyle/>
          <a:p>
            <a:pPr eaLnBrk="1" hangingPunct="1">
              <a:lnSpc>
                <a:spcPct val="80000"/>
              </a:lnSpc>
              <a:buFontTx/>
              <a:buNone/>
            </a:pPr>
            <a:endParaRPr lang="de-DE" altLang="de-DE" sz="800" smtClean="0">
              <a:cs typeface="Times New Roman" pitchFamily="18" charset="0"/>
            </a:endParaRPr>
          </a:p>
          <a:p>
            <a:pPr eaLnBrk="1" hangingPunct="1">
              <a:lnSpc>
                <a:spcPct val="80000"/>
              </a:lnSpc>
            </a:pPr>
            <a:r>
              <a:rPr lang="de-DE" altLang="de-DE" sz="2800" smtClean="0">
                <a:cs typeface="Times New Roman" pitchFamily="18" charset="0"/>
              </a:rPr>
              <a:t>Die Hausarbeit ist </a:t>
            </a:r>
            <a:r>
              <a:rPr lang="de-DE" altLang="de-DE" sz="2800" u="sng" smtClean="0">
                <a:cs typeface="Times New Roman" pitchFamily="18" charset="0"/>
              </a:rPr>
              <a:t>nicht</a:t>
            </a:r>
            <a:r>
              <a:rPr lang="de-DE" altLang="de-DE" sz="2800" smtClean="0">
                <a:cs typeface="Times New Roman" pitchFamily="18" charset="0"/>
              </a:rPr>
              <a:t> Grundlage der Bewertung – ist aber zwingend notwendig, sonst „ungenügend“ </a:t>
            </a:r>
            <a:r>
              <a:rPr lang="de-DE" altLang="de-DE" sz="2800" smtClean="0">
                <a:cs typeface="Times New Roman" pitchFamily="18" charset="0"/>
                <a:sym typeface="Wingdings" pitchFamily="2" charset="2"/>
              </a:rPr>
              <a:t> </a:t>
            </a:r>
            <a:r>
              <a:rPr lang="de-DE" altLang="de-DE" sz="2800" b="1" u="sng" smtClean="0">
                <a:cs typeface="Times New Roman" pitchFamily="18" charset="0"/>
                <a:sym typeface="Wingdings" pitchFamily="2" charset="2"/>
              </a:rPr>
              <a:t>Termine einhalten </a:t>
            </a:r>
            <a:r>
              <a:rPr lang="de-DE" altLang="de-DE" sz="2800" smtClean="0">
                <a:cs typeface="Times New Roman" pitchFamily="18" charset="0"/>
                <a:sym typeface="Wingdings" pitchFamily="2" charset="2"/>
              </a:rPr>
              <a:t>!</a:t>
            </a:r>
          </a:p>
          <a:p>
            <a:pPr eaLnBrk="1" hangingPunct="1">
              <a:lnSpc>
                <a:spcPct val="80000"/>
              </a:lnSpc>
              <a:buFontTx/>
              <a:buNone/>
            </a:pPr>
            <a:endParaRPr lang="de-DE" altLang="de-DE" sz="2800" smtClean="0">
              <a:cs typeface="Times New Roman" pitchFamily="18" charset="0"/>
              <a:sym typeface="Wingdings" pitchFamily="2" charset="2"/>
            </a:endParaRPr>
          </a:p>
          <a:p>
            <a:pPr eaLnBrk="1" hangingPunct="1">
              <a:lnSpc>
                <a:spcPct val="80000"/>
              </a:lnSpc>
            </a:pPr>
            <a:r>
              <a:rPr lang="de-DE" altLang="de-DE" sz="2800" smtClean="0">
                <a:cs typeface="Times New Roman" pitchFamily="18" charset="0"/>
                <a:sym typeface="Wingdings" pitchFamily="2" charset="2"/>
              </a:rPr>
              <a:t>Plagiate  „ungenügend“</a:t>
            </a:r>
          </a:p>
          <a:p>
            <a:pPr eaLnBrk="1" hangingPunct="1">
              <a:lnSpc>
                <a:spcPct val="80000"/>
              </a:lnSpc>
            </a:pPr>
            <a:endParaRPr lang="de-DE" altLang="de-DE" sz="2800" smtClean="0">
              <a:cs typeface="Times New Roman" pitchFamily="18" charset="0"/>
            </a:endParaRPr>
          </a:p>
          <a:p>
            <a:pPr eaLnBrk="1" hangingPunct="1">
              <a:lnSpc>
                <a:spcPct val="80000"/>
              </a:lnSpc>
            </a:pPr>
            <a:r>
              <a:rPr lang="de-DE" altLang="de-DE" sz="2800" smtClean="0">
                <a:cs typeface="Times New Roman" pitchFamily="18" charset="0"/>
              </a:rPr>
              <a:t>Sie dient </a:t>
            </a:r>
            <a:r>
              <a:rPr lang="de-DE" altLang="de-DE" sz="2800" u="sng" smtClean="0">
                <a:cs typeface="Times New Roman" pitchFamily="18" charset="0"/>
              </a:rPr>
              <a:t>dem Schüler</a:t>
            </a:r>
            <a:r>
              <a:rPr lang="de-DE" altLang="de-DE" sz="2800" smtClean="0">
                <a:cs typeface="Times New Roman" pitchFamily="18" charset="0"/>
              </a:rPr>
              <a:t> als Vorbereitung der Präsentation einschließlich der möglichen Nachfragen</a:t>
            </a:r>
          </a:p>
          <a:p>
            <a:pPr eaLnBrk="1" hangingPunct="1">
              <a:lnSpc>
                <a:spcPct val="80000"/>
              </a:lnSpc>
              <a:buFontTx/>
              <a:buNone/>
            </a:pPr>
            <a:endParaRPr lang="de-DE" altLang="de-DE" sz="2800" smtClean="0">
              <a:cs typeface="Times New Roman" pitchFamily="18" charset="0"/>
            </a:endParaRPr>
          </a:p>
          <a:p>
            <a:pPr eaLnBrk="1" hangingPunct="1">
              <a:lnSpc>
                <a:spcPct val="80000"/>
              </a:lnSpc>
            </a:pPr>
            <a:r>
              <a:rPr lang="de-DE" altLang="de-DE" sz="2800" smtClean="0">
                <a:cs typeface="Times New Roman" pitchFamily="18" charset="0"/>
              </a:rPr>
              <a:t>Sie dient </a:t>
            </a:r>
            <a:r>
              <a:rPr lang="de-DE" altLang="de-DE" sz="2800" u="sng" smtClean="0">
                <a:cs typeface="Times New Roman" pitchFamily="18" charset="0"/>
              </a:rPr>
              <a:t>dem Prüfungsausschuss</a:t>
            </a:r>
            <a:r>
              <a:rPr lang="de-DE" altLang="de-DE" sz="2800" smtClean="0">
                <a:cs typeface="Times New Roman" pitchFamily="18" charset="0"/>
              </a:rPr>
              <a:t> als Grundlage für Nachfragen</a:t>
            </a:r>
            <a:endParaRPr lang="de-DE" altLang="de-DE" sz="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70658"/>
                                        </p:tgtEl>
                                        <p:attrNameLst>
                                          <p:attrName>style.visibility</p:attrName>
                                        </p:attrNameLst>
                                      </p:cBhvr>
                                      <p:to>
                                        <p:strVal val="visible"/>
                                      </p:to>
                                    </p:set>
                                    <p:anim calcmode="lin" valueType="num">
                                      <p:cBhvr>
                                        <p:cTn id="7" dur="500" decel="50000" fill="hold">
                                          <p:stCondLst>
                                            <p:cond delay="0"/>
                                          </p:stCondLst>
                                        </p:cTn>
                                        <p:tgtEl>
                                          <p:spTgt spid="7065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7065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70658"/>
                                        </p:tgtEl>
                                        <p:attrNameLst>
                                          <p:attrName>ppt_w</p:attrName>
                                        </p:attrNameLst>
                                      </p:cBhvr>
                                      <p:tavLst>
                                        <p:tav tm="0">
                                          <p:val>
                                            <p:strVal val="#ppt_w*.05"/>
                                          </p:val>
                                        </p:tav>
                                        <p:tav tm="100000">
                                          <p:val>
                                            <p:strVal val="#ppt_w"/>
                                          </p:val>
                                        </p:tav>
                                      </p:tavLst>
                                    </p:anim>
                                    <p:anim calcmode="lin" valueType="num">
                                      <p:cBhvr>
                                        <p:cTn id="10" dur="1000" fill="hold"/>
                                        <p:tgtEl>
                                          <p:spTgt spid="7065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7065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7065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7065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70658"/>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70659">
                                            <p:txEl>
                                              <p:pRg st="1" end="1"/>
                                            </p:txEl>
                                          </p:spTgt>
                                        </p:tgtEl>
                                        <p:attrNameLst>
                                          <p:attrName>style.visibility</p:attrName>
                                        </p:attrNameLst>
                                      </p:cBhvr>
                                      <p:to>
                                        <p:strVal val="visible"/>
                                      </p:to>
                                    </p:set>
                                    <p:anim calcmode="lin" valueType="num">
                                      <p:cBhvr>
                                        <p:cTn id="19" dur="500" fill="hold"/>
                                        <p:tgtEl>
                                          <p:spTgt spid="70659">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70659">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70659">
                                            <p:txEl>
                                              <p:pRg st="3" end="3"/>
                                            </p:txEl>
                                          </p:spTgt>
                                        </p:tgtEl>
                                        <p:attrNameLst>
                                          <p:attrName>style.visibility</p:attrName>
                                        </p:attrNameLst>
                                      </p:cBhvr>
                                      <p:to>
                                        <p:strVal val="visible"/>
                                      </p:to>
                                    </p:set>
                                    <p:anim calcmode="lin" valueType="num">
                                      <p:cBhvr>
                                        <p:cTn id="25" dur="500" fill="hold"/>
                                        <p:tgtEl>
                                          <p:spTgt spid="70659">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70659">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70659">
                                            <p:txEl>
                                              <p:pRg st="5" end="5"/>
                                            </p:txEl>
                                          </p:spTgt>
                                        </p:tgtEl>
                                        <p:attrNameLst>
                                          <p:attrName>style.visibility</p:attrName>
                                        </p:attrNameLst>
                                      </p:cBhvr>
                                      <p:to>
                                        <p:strVal val="visible"/>
                                      </p:to>
                                    </p:set>
                                    <p:anim calcmode="lin" valueType="num">
                                      <p:cBhvr>
                                        <p:cTn id="31" dur="500" fill="hold"/>
                                        <p:tgtEl>
                                          <p:spTgt spid="70659">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70659">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70659">
                                            <p:txEl>
                                              <p:pRg st="7" end="7"/>
                                            </p:txEl>
                                          </p:spTgt>
                                        </p:tgtEl>
                                        <p:attrNameLst>
                                          <p:attrName>style.visibility</p:attrName>
                                        </p:attrNameLst>
                                      </p:cBhvr>
                                      <p:to>
                                        <p:strVal val="visible"/>
                                      </p:to>
                                    </p:set>
                                    <p:anim calcmode="lin" valueType="num">
                                      <p:cBhvr>
                                        <p:cTn id="37" dur="500" fill="hold"/>
                                        <p:tgtEl>
                                          <p:spTgt spid="70659">
                                            <p:txEl>
                                              <p:pRg st="7" end="7"/>
                                            </p:txEl>
                                          </p:spTgt>
                                        </p:tgtEl>
                                        <p:attrNameLst>
                                          <p:attrName>ppt_w</p:attrName>
                                        </p:attrNameLst>
                                      </p:cBhvr>
                                      <p:tavLst>
                                        <p:tav tm="0">
                                          <p:val>
                                            <p:fltVal val="0"/>
                                          </p:val>
                                        </p:tav>
                                        <p:tav tm="100000">
                                          <p:val>
                                            <p:strVal val="#ppt_w"/>
                                          </p:val>
                                        </p:tav>
                                      </p:tavLst>
                                    </p:anim>
                                    <p:anim calcmode="lin" valueType="num">
                                      <p:cBhvr>
                                        <p:cTn id="38" dur="500" fill="hold"/>
                                        <p:tgtEl>
                                          <p:spTgt spid="70659">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de-DE" altLang="de-DE" sz="4000" b="1" smtClean="0">
                <a:cs typeface="Times New Roman" pitchFamily="18" charset="0"/>
              </a:rPr>
              <a:t>Hausarbeit mit Präsentation</a:t>
            </a:r>
          </a:p>
        </p:txBody>
      </p:sp>
      <p:sp>
        <p:nvSpPr>
          <p:cNvPr id="71683" name="Rectangle 3"/>
          <p:cNvSpPr>
            <a:spLocks noGrp="1" noChangeArrowheads="1"/>
          </p:cNvSpPr>
          <p:nvPr>
            <p:ph type="body" idx="1"/>
          </p:nvPr>
        </p:nvSpPr>
        <p:spPr/>
        <p:txBody>
          <a:bodyPr/>
          <a:lstStyle/>
          <a:p>
            <a:pPr eaLnBrk="1" hangingPunct="1">
              <a:lnSpc>
                <a:spcPct val="80000"/>
              </a:lnSpc>
              <a:buFontTx/>
              <a:buNone/>
            </a:pPr>
            <a:r>
              <a:rPr lang="de-DE" altLang="de-DE" sz="2800" b="1" smtClean="0"/>
              <a:t>	Bewertungskriterien</a:t>
            </a:r>
          </a:p>
          <a:p>
            <a:pPr eaLnBrk="1" hangingPunct="1">
              <a:lnSpc>
                <a:spcPct val="80000"/>
              </a:lnSpc>
            </a:pPr>
            <a:r>
              <a:rPr lang="de-DE" altLang="de-DE" sz="2800" smtClean="0"/>
              <a:t>fachliche Ansprüche </a:t>
            </a:r>
          </a:p>
          <a:p>
            <a:pPr eaLnBrk="1" hangingPunct="1">
              <a:lnSpc>
                <a:spcPct val="80000"/>
              </a:lnSpc>
            </a:pPr>
            <a:r>
              <a:rPr lang="de-DE" altLang="de-DE" sz="2800" smtClean="0"/>
              <a:t>fachgerechte Vorgehensweisen</a:t>
            </a:r>
          </a:p>
          <a:p>
            <a:pPr eaLnBrk="1" hangingPunct="1">
              <a:lnSpc>
                <a:spcPct val="80000"/>
              </a:lnSpc>
            </a:pPr>
            <a:r>
              <a:rPr lang="de-DE" altLang="de-DE" sz="2800" smtClean="0"/>
              <a:t>Problemlösefähigkeit </a:t>
            </a:r>
          </a:p>
          <a:p>
            <a:pPr eaLnBrk="1" hangingPunct="1">
              <a:lnSpc>
                <a:spcPct val="80000"/>
              </a:lnSpc>
            </a:pPr>
            <a:r>
              <a:rPr lang="de-DE" altLang="de-DE" sz="2800" smtClean="0"/>
              <a:t>Transferleistung</a:t>
            </a:r>
          </a:p>
          <a:p>
            <a:pPr eaLnBrk="1" hangingPunct="1">
              <a:lnSpc>
                <a:spcPct val="80000"/>
              </a:lnSpc>
            </a:pPr>
            <a:r>
              <a:rPr lang="de-DE" altLang="de-DE" sz="2800" smtClean="0"/>
              <a:t>Selbstständigkeit </a:t>
            </a:r>
          </a:p>
          <a:p>
            <a:pPr eaLnBrk="1" hangingPunct="1">
              <a:lnSpc>
                <a:spcPct val="80000"/>
              </a:lnSpc>
            </a:pPr>
            <a:r>
              <a:rPr lang="de-DE" altLang="de-DE" sz="2800" smtClean="0"/>
              <a:t>Kommunikationsfähigkeit</a:t>
            </a:r>
          </a:p>
          <a:p>
            <a:pPr eaLnBrk="1" hangingPunct="1">
              <a:lnSpc>
                <a:spcPct val="80000"/>
              </a:lnSpc>
            </a:pPr>
            <a:r>
              <a:rPr lang="de-DE" altLang="de-DE" sz="2800" smtClean="0"/>
              <a:t>Medieneinsatz</a:t>
            </a:r>
          </a:p>
          <a:p>
            <a:pPr eaLnBrk="1" hangingPunct="1">
              <a:lnSpc>
                <a:spcPct val="80000"/>
              </a:lnSpc>
            </a:pPr>
            <a:r>
              <a:rPr lang="de-DE" altLang="de-DE" sz="2800" smtClean="0"/>
              <a:t>Qualität des Ergebnisses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2" fill="hold" grpId="0" nodeType="withEffect">
                                  <p:stCondLst>
                                    <p:cond delay="0"/>
                                  </p:stCondLst>
                                  <p:childTnLst>
                                    <p:set>
                                      <p:cBhvr>
                                        <p:cTn id="6" dur="1" fill="hold">
                                          <p:stCondLst>
                                            <p:cond delay="0"/>
                                          </p:stCondLst>
                                        </p:cTn>
                                        <p:tgtEl>
                                          <p:spTgt spid="71683">
                                            <p:txEl>
                                              <p:pRg st="0" end="0"/>
                                            </p:txEl>
                                          </p:spTgt>
                                        </p:tgtEl>
                                        <p:attrNameLst>
                                          <p:attrName>style.visibility</p:attrName>
                                        </p:attrNameLst>
                                      </p:cBhvr>
                                      <p:to>
                                        <p:strVal val="visible"/>
                                      </p:to>
                                    </p:set>
                                    <p:anim calcmode="lin" valueType="num">
                                      <p:cBhvr additive="base">
                                        <p:cTn id="7" dur="500" fill="hold"/>
                                        <p:tgtEl>
                                          <p:spTgt spid="7168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168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71683">
                                            <p:txEl>
                                              <p:pRg st="1" end="1"/>
                                            </p:txEl>
                                          </p:spTgt>
                                        </p:tgtEl>
                                        <p:attrNameLst>
                                          <p:attrName>style.visibility</p:attrName>
                                        </p:attrNameLst>
                                      </p:cBhvr>
                                      <p:to>
                                        <p:strVal val="visible"/>
                                      </p:to>
                                    </p:set>
                                    <p:anim calcmode="lin" valueType="num">
                                      <p:cBhvr additive="base">
                                        <p:cTn id="11" dur="500" fill="hold"/>
                                        <p:tgtEl>
                                          <p:spTgt spid="71683">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168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12" fill="hold" grpId="0" nodeType="withEffect">
                                  <p:stCondLst>
                                    <p:cond delay="0"/>
                                  </p:stCondLst>
                                  <p:childTnLst>
                                    <p:set>
                                      <p:cBhvr>
                                        <p:cTn id="14" dur="1" fill="hold">
                                          <p:stCondLst>
                                            <p:cond delay="0"/>
                                          </p:stCondLst>
                                        </p:cTn>
                                        <p:tgtEl>
                                          <p:spTgt spid="71683">
                                            <p:txEl>
                                              <p:pRg st="2" end="2"/>
                                            </p:txEl>
                                          </p:spTgt>
                                        </p:tgtEl>
                                        <p:attrNameLst>
                                          <p:attrName>style.visibility</p:attrName>
                                        </p:attrNameLst>
                                      </p:cBhvr>
                                      <p:to>
                                        <p:strVal val="visible"/>
                                      </p:to>
                                    </p:set>
                                    <p:anim calcmode="lin" valueType="num">
                                      <p:cBhvr additive="base">
                                        <p:cTn id="15" dur="500" fill="hold"/>
                                        <p:tgtEl>
                                          <p:spTgt spid="71683">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7168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12" fill="hold" grpId="0" nodeType="withEffect">
                                  <p:stCondLst>
                                    <p:cond delay="0"/>
                                  </p:stCondLst>
                                  <p:childTnLst>
                                    <p:set>
                                      <p:cBhvr>
                                        <p:cTn id="18" dur="1" fill="hold">
                                          <p:stCondLst>
                                            <p:cond delay="0"/>
                                          </p:stCondLst>
                                        </p:cTn>
                                        <p:tgtEl>
                                          <p:spTgt spid="71683">
                                            <p:txEl>
                                              <p:pRg st="3" end="3"/>
                                            </p:txEl>
                                          </p:spTgt>
                                        </p:tgtEl>
                                        <p:attrNameLst>
                                          <p:attrName>style.visibility</p:attrName>
                                        </p:attrNameLst>
                                      </p:cBhvr>
                                      <p:to>
                                        <p:strVal val="visible"/>
                                      </p:to>
                                    </p:set>
                                    <p:anim calcmode="lin" valueType="num">
                                      <p:cBhvr additive="base">
                                        <p:cTn id="19" dur="500" fill="hold"/>
                                        <p:tgtEl>
                                          <p:spTgt spid="71683">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7168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12" fill="hold" grpId="0" nodeType="withEffect">
                                  <p:stCondLst>
                                    <p:cond delay="0"/>
                                  </p:stCondLst>
                                  <p:childTnLst>
                                    <p:set>
                                      <p:cBhvr>
                                        <p:cTn id="22" dur="1" fill="hold">
                                          <p:stCondLst>
                                            <p:cond delay="0"/>
                                          </p:stCondLst>
                                        </p:cTn>
                                        <p:tgtEl>
                                          <p:spTgt spid="71683">
                                            <p:txEl>
                                              <p:pRg st="4" end="4"/>
                                            </p:txEl>
                                          </p:spTgt>
                                        </p:tgtEl>
                                        <p:attrNameLst>
                                          <p:attrName>style.visibility</p:attrName>
                                        </p:attrNameLst>
                                      </p:cBhvr>
                                      <p:to>
                                        <p:strVal val="visible"/>
                                      </p:to>
                                    </p:set>
                                    <p:anim calcmode="lin" valueType="num">
                                      <p:cBhvr additive="base">
                                        <p:cTn id="23" dur="500" fill="hold"/>
                                        <p:tgtEl>
                                          <p:spTgt spid="71683">
                                            <p:txEl>
                                              <p:pRg st="4" end="4"/>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71683">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12" fill="hold" grpId="0" nodeType="withEffect">
                                  <p:stCondLst>
                                    <p:cond delay="0"/>
                                  </p:stCondLst>
                                  <p:childTnLst>
                                    <p:set>
                                      <p:cBhvr>
                                        <p:cTn id="26" dur="1" fill="hold">
                                          <p:stCondLst>
                                            <p:cond delay="0"/>
                                          </p:stCondLst>
                                        </p:cTn>
                                        <p:tgtEl>
                                          <p:spTgt spid="71683">
                                            <p:txEl>
                                              <p:pRg st="5" end="5"/>
                                            </p:txEl>
                                          </p:spTgt>
                                        </p:tgtEl>
                                        <p:attrNameLst>
                                          <p:attrName>style.visibility</p:attrName>
                                        </p:attrNameLst>
                                      </p:cBhvr>
                                      <p:to>
                                        <p:strVal val="visible"/>
                                      </p:to>
                                    </p:set>
                                    <p:anim calcmode="lin" valueType="num">
                                      <p:cBhvr additive="base">
                                        <p:cTn id="27" dur="500" fill="hold"/>
                                        <p:tgtEl>
                                          <p:spTgt spid="71683">
                                            <p:txEl>
                                              <p:pRg st="5" end="5"/>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1683">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71683">
                                            <p:txEl>
                                              <p:pRg st="6" end="6"/>
                                            </p:txEl>
                                          </p:spTgt>
                                        </p:tgtEl>
                                        <p:attrNameLst>
                                          <p:attrName>style.visibility</p:attrName>
                                        </p:attrNameLst>
                                      </p:cBhvr>
                                      <p:to>
                                        <p:strVal val="visible"/>
                                      </p:to>
                                    </p:set>
                                    <p:anim calcmode="lin" valueType="num">
                                      <p:cBhvr additive="base">
                                        <p:cTn id="31" dur="500" fill="hold"/>
                                        <p:tgtEl>
                                          <p:spTgt spid="7168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1683">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71683">
                                            <p:txEl>
                                              <p:pRg st="7" end="7"/>
                                            </p:txEl>
                                          </p:spTgt>
                                        </p:tgtEl>
                                        <p:attrNameLst>
                                          <p:attrName>style.visibility</p:attrName>
                                        </p:attrNameLst>
                                      </p:cBhvr>
                                      <p:to>
                                        <p:strVal val="visible"/>
                                      </p:to>
                                    </p:set>
                                    <p:anim calcmode="lin" valueType="num">
                                      <p:cBhvr additive="base">
                                        <p:cTn id="35" dur="500" fill="hold"/>
                                        <p:tgtEl>
                                          <p:spTgt spid="71683">
                                            <p:txEl>
                                              <p:pRg st="7" end="7"/>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71683">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12" fill="hold" grpId="0" nodeType="withEffect">
                                  <p:stCondLst>
                                    <p:cond delay="0"/>
                                  </p:stCondLst>
                                  <p:childTnLst>
                                    <p:set>
                                      <p:cBhvr>
                                        <p:cTn id="38" dur="1" fill="hold">
                                          <p:stCondLst>
                                            <p:cond delay="0"/>
                                          </p:stCondLst>
                                        </p:cTn>
                                        <p:tgtEl>
                                          <p:spTgt spid="71683">
                                            <p:txEl>
                                              <p:pRg st="8" end="8"/>
                                            </p:txEl>
                                          </p:spTgt>
                                        </p:tgtEl>
                                        <p:attrNameLst>
                                          <p:attrName>style.visibility</p:attrName>
                                        </p:attrNameLst>
                                      </p:cBhvr>
                                      <p:to>
                                        <p:strVal val="visible"/>
                                      </p:to>
                                    </p:set>
                                    <p:anim calcmode="lin" valueType="num">
                                      <p:cBhvr additive="base">
                                        <p:cTn id="39" dur="500" fill="hold"/>
                                        <p:tgtEl>
                                          <p:spTgt spid="71683">
                                            <p:txEl>
                                              <p:pRg st="8" end="8"/>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7168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3" grpId="0" build="p" autoUpdateAnimBg="0"/>
    </p:bldLst>
  </p:timing>
</p:sld>
</file>

<file path=ppt/theme/theme1.xml><?xml version="1.0" encoding="utf-8"?>
<a:theme xmlns:a="http://schemas.openxmlformats.org/drawingml/2006/main" name="1_Standarddesign">
  <a:themeElements>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Standard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2725</Words>
  <Application>Microsoft Office PowerPoint</Application>
  <PresentationFormat>Bildschirmpräsentation (4:3)</PresentationFormat>
  <Paragraphs>454</Paragraphs>
  <Slides>35</Slides>
  <Notes>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35</vt:i4>
      </vt:variant>
    </vt:vector>
  </HeadingPairs>
  <TitlesOfParts>
    <vt:vector size="40" baseType="lpstr">
      <vt:lpstr>Arial</vt:lpstr>
      <vt:lpstr>Times New Roman</vt:lpstr>
      <vt:lpstr>Wingdings</vt:lpstr>
      <vt:lpstr>Impress BT</vt:lpstr>
      <vt:lpstr>1_Standarddesign</vt:lpstr>
      <vt:lpstr>Realschulabschluss</vt:lpstr>
      <vt:lpstr>Realschulabschlussprüfung</vt:lpstr>
      <vt:lpstr>Termine</vt:lpstr>
      <vt:lpstr>Termine</vt:lpstr>
      <vt:lpstr>Termine</vt:lpstr>
      <vt:lpstr>Infos Schriftliche Prüfung </vt:lpstr>
      <vt:lpstr>Hausarbeit mit Präsentation </vt:lpstr>
      <vt:lpstr>Hausarbeit mit Präsentation </vt:lpstr>
      <vt:lpstr>Hausarbeit mit Präsentation</vt:lpstr>
      <vt:lpstr>Anforderungen an die Hausarbeit</vt:lpstr>
      <vt:lpstr>I. Inhaltlicher Schwerpunkt</vt:lpstr>
      <vt:lpstr>II. Sprachlicher Schwerpunkt</vt:lpstr>
      <vt:lpstr>III. Formaler Schwerpunkt</vt:lpstr>
      <vt:lpstr>Anforderungen an die Präsentation</vt:lpstr>
      <vt:lpstr>I. Inhaltlicher Schwerpunkt</vt:lpstr>
      <vt:lpstr>II. Sprachlicher Schwerpunkt</vt:lpstr>
      <vt:lpstr>III. Formaler Schwerpunkt</vt:lpstr>
      <vt:lpstr>Realschulabschluss  Erteilung des Abschlusses</vt:lpstr>
      <vt:lpstr>Realschulabschluss  Erteilung des Abschlusses</vt:lpstr>
      <vt:lpstr>Realschulabschlussprüfung  Ermittlung der Abschlusszeugnisnoten/Endnoten</vt:lpstr>
      <vt:lpstr>Realschulabschlussprüfung  Ermittlung der Gesamtleistung</vt:lpstr>
      <vt:lpstr>Qualifizierender Abschluss</vt:lpstr>
      <vt:lpstr>Qualifizierender Abschluss</vt:lpstr>
      <vt:lpstr>Qualifizierender Abschluss</vt:lpstr>
      <vt:lpstr>Nach dem Abschluss ?</vt:lpstr>
      <vt:lpstr>Noch Fragen ????</vt:lpstr>
      <vt:lpstr>ENDE</vt:lpstr>
      <vt:lpstr>PowerPoint-Präsentation</vt:lpstr>
      <vt:lpstr>Auszug aus der Verordnung zur Ausgestaltung der Bildungsgänge und Schulformen der Grundstufe (Primarstufe)  und der Mittelstufe (Sekundarstufe I) und der Abschlussprüfungen in der Mittelstufe (VOBGM) Vom 14. Juni 2005 (ABl. S. 438; ber. S. 579), zuletzt ge ändert durch Verordnung vom 19. August 2011 (ABl. S. 582) Mittlerer Abschluss (Realschulabschluss) </vt:lpstr>
      <vt:lpstr>§ 60 Voraussetzungen für die Zuerkennung des mittleren Abschlusses  (Realschulabschluss) </vt:lpstr>
      <vt:lpstr>§ 60 Voraussetzungen für die Zuerkennung des mittleren Abschlusses  (Realschulabschluss) </vt:lpstr>
      <vt:lpstr>§ 61</vt:lpstr>
      <vt:lpstr>PowerPoint-Präsentation</vt:lpstr>
      <vt:lpstr>Themen von Präsentation</vt:lpstr>
      <vt:lpstr>Spiralcurriculum Realschule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Marco Allendorf</dc:creator>
  <cp:lastModifiedBy>leitung4</cp:lastModifiedBy>
  <cp:revision>201</cp:revision>
  <dcterms:created xsi:type="dcterms:W3CDTF">2004-09-17T18:38:54Z</dcterms:created>
  <dcterms:modified xsi:type="dcterms:W3CDTF">2014-11-18T10:42:44Z</dcterms:modified>
</cp:coreProperties>
</file>